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56" r:id="rId5"/>
    <p:sldId id="617" r:id="rId6"/>
    <p:sldId id="572" r:id="rId7"/>
    <p:sldId id="593" r:id="rId8"/>
    <p:sldId id="601" r:id="rId9"/>
    <p:sldId id="594" r:id="rId10"/>
    <p:sldId id="616" r:id="rId11"/>
    <p:sldId id="595" r:id="rId12"/>
    <p:sldId id="607" r:id="rId13"/>
    <p:sldId id="608" r:id="rId14"/>
    <p:sldId id="609" r:id="rId15"/>
    <p:sldId id="610" r:id="rId16"/>
    <p:sldId id="611" r:id="rId17"/>
    <p:sldId id="612" r:id="rId18"/>
    <p:sldId id="614" r:id="rId19"/>
    <p:sldId id="613" r:id="rId20"/>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7D2616-E4EB-12AB-9A48-CDC6DAEAB0FD}" name="Mariano D Medina Lucena" initials="MM" userId="S::MDMedinaLucena@teco.com.ar::bf794c29-9063-4bd4-ad8e-70fe8fa1074b" providerId="AD"/>
  <p188:author id="{7D42CB2F-AEA3-4407-E638-10B9BFCDC506}" name="Martin Mendiguren" initials="MM" userId="S::MEMendiguren@teco.com.ar::21943296-4f36-4239-88fa-5f5720e83c51" providerId="AD"/>
  <p188:author id="{AB24FBA2-DF6B-5EC7-4B41-0EFCEF7AA697}" name="Sebastian Jofre" initials="" userId="S::sjofre@teco.com.ar::4cea1ddf-5946-4e48-a6d6-b8f2cf8c0eee" providerId="AD"/>
  <p188:author id="{FB6FBEAB-D451-3CAE-0FEF-878F3AE32E67}" name="Gerardo Gruszka" initials="GG" userId="S::ggruszka@teco.com.ar::576a2dd4-f427-4f29-8cb7-9ab41328ffcd" providerId="AD"/>
  <p188:author id="{7CF10DAF-DF98-42B6-CDBA-A7CBEC5E31DB}" name="Jean Velasco Roa" initials="JV" userId="S::JPVelascoRoa@teco.com.ar::877d268f-2bd6-4d50-be2f-8400500c5eb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D8"/>
    <a:srgbClr val="6A0DAD"/>
    <a:srgbClr val="9B5FC0"/>
    <a:srgbClr val="556CAB"/>
    <a:srgbClr val="9B00FF"/>
    <a:srgbClr val="03FFFF"/>
    <a:srgbClr val="EFED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16" autoAdjust="0"/>
  </p:normalViewPr>
  <p:slideViewPr>
    <p:cSldViewPr snapToGrid="0">
      <p:cViewPr varScale="1">
        <p:scale>
          <a:sx n="55" d="100"/>
          <a:sy n="55" d="100"/>
        </p:scale>
        <p:origin x="12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D4A58-8847-4775-B998-E7A1FC33FCA4}" type="datetimeFigureOut">
              <a:rPr lang="es-AR" smtClean="0"/>
              <a:t>13/08/2025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F9153-B8FA-4868-BCFD-033B82AF2E4C}" type="slidenum">
              <a:rPr lang="es-AR" smtClean="0"/>
              <a:t>‹Nº›</a:t>
            </a:fld>
            <a:endParaRPr lang="es-AR"/>
          </a:p>
        </p:txBody>
      </p:sp>
    </p:spTree>
    <p:extLst>
      <p:ext uri="{BB962C8B-B14F-4D97-AF65-F5344CB8AC3E}">
        <p14:creationId xmlns:p14="http://schemas.microsoft.com/office/powerpoint/2010/main" val="135922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5FF9153-B8FA-4868-BCFD-033B82AF2E4C}" type="slidenum">
              <a:rPr lang="es-AR" smtClean="0"/>
              <a:t>1</a:t>
            </a:fld>
            <a:endParaRPr lang="es-AR"/>
          </a:p>
        </p:txBody>
      </p:sp>
    </p:spTree>
    <p:extLst>
      <p:ext uri="{BB962C8B-B14F-4D97-AF65-F5344CB8AC3E}">
        <p14:creationId xmlns:p14="http://schemas.microsoft.com/office/powerpoint/2010/main" val="360137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7CC9E-88C8-B688-9387-88BC3EBEAED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65CBC3-60E4-F539-EDDC-2B88FD8296B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E5DCCB0-8FEF-8C1D-8249-9F8FED499F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the API in action through a few slides.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a:extLst>
              <a:ext uri="{FF2B5EF4-FFF2-40B4-BE49-F238E27FC236}">
                <a16:creationId xmlns:a16="http://schemas.microsoft.com/office/drawing/2014/main" id="{DBD67A0C-B334-D6E8-61A2-A9D6C7E8468A}"/>
              </a:ext>
            </a:extLst>
          </p:cNvPr>
          <p:cNvSpPr>
            <a:spLocks noGrp="1"/>
          </p:cNvSpPr>
          <p:nvPr>
            <p:ph type="sldNum" sz="quarter" idx="5"/>
          </p:nvPr>
        </p:nvSpPr>
        <p:spPr/>
        <p:txBody>
          <a:bodyPr/>
          <a:lstStyle/>
          <a:p>
            <a:fld id="{15FF9153-B8FA-4868-BCFD-033B82AF2E4C}" type="slidenum">
              <a:rPr lang="es-AR" smtClean="0"/>
              <a:t>10</a:t>
            </a:fld>
            <a:endParaRPr lang="es-AR"/>
          </a:p>
        </p:txBody>
      </p:sp>
    </p:spTree>
    <p:extLst>
      <p:ext uri="{BB962C8B-B14F-4D97-AF65-F5344CB8AC3E}">
        <p14:creationId xmlns:p14="http://schemas.microsoft.com/office/powerpoint/2010/main" val="3838200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8C5E8-B436-CB68-285F-593208993F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B8541D-DB7B-E1CC-2EE0-E771842677B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1C288C1-7693-4198-9B92-744E10BB61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the API in action through a few slides.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a:extLst>
              <a:ext uri="{FF2B5EF4-FFF2-40B4-BE49-F238E27FC236}">
                <a16:creationId xmlns:a16="http://schemas.microsoft.com/office/drawing/2014/main" id="{52A028CC-4332-13C7-1DD9-1C5ADDBB77E9}"/>
              </a:ext>
            </a:extLst>
          </p:cNvPr>
          <p:cNvSpPr>
            <a:spLocks noGrp="1"/>
          </p:cNvSpPr>
          <p:nvPr>
            <p:ph type="sldNum" sz="quarter" idx="5"/>
          </p:nvPr>
        </p:nvSpPr>
        <p:spPr/>
        <p:txBody>
          <a:bodyPr/>
          <a:lstStyle/>
          <a:p>
            <a:fld id="{15FF9153-B8FA-4868-BCFD-033B82AF2E4C}" type="slidenum">
              <a:rPr lang="es-AR" smtClean="0"/>
              <a:t>11</a:t>
            </a:fld>
            <a:endParaRPr lang="es-AR"/>
          </a:p>
        </p:txBody>
      </p:sp>
    </p:spTree>
    <p:extLst>
      <p:ext uri="{BB962C8B-B14F-4D97-AF65-F5344CB8AC3E}">
        <p14:creationId xmlns:p14="http://schemas.microsoft.com/office/powerpoint/2010/main" val="2376140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0BA53-B9AE-D4E6-77F8-9A10131BA40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DCE948-7930-C8B3-ECE6-5A2B38064F5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11F4BA-95FB-58B9-8D0C-0455F34734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the API in action through a few slides.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a:extLst>
              <a:ext uri="{FF2B5EF4-FFF2-40B4-BE49-F238E27FC236}">
                <a16:creationId xmlns:a16="http://schemas.microsoft.com/office/drawing/2014/main" id="{232E62FE-8ECF-D0F8-64EC-55C5FF11C5A0}"/>
              </a:ext>
            </a:extLst>
          </p:cNvPr>
          <p:cNvSpPr>
            <a:spLocks noGrp="1"/>
          </p:cNvSpPr>
          <p:nvPr>
            <p:ph type="sldNum" sz="quarter" idx="5"/>
          </p:nvPr>
        </p:nvSpPr>
        <p:spPr/>
        <p:txBody>
          <a:bodyPr/>
          <a:lstStyle/>
          <a:p>
            <a:fld id="{15FF9153-B8FA-4868-BCFD-033B82AF2E4C}" type="slidenum">
              <a:rPr lang="es-AR" smtClean="0"/>
              <a:t>12</a:t>
            </a:fld>
            <a:endParaRPr lang="es-AR"/>
          </a:p>
        </p:txBody>
      </p:sp>
    </p:spTree>
    <p:extLst>
      <p:ext uri="{BB962C8B-B14F-4D97-AF65-F5344CB8AC3E}">
        <p14:creationId xmlns:p14="http://schemas.microsoft.com/office/powerpoint/2010/main" val="1373945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73AA5-EEAC-1D6A-7449-1F23208E39A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B9C82A1-B94F-2DEA-A029-A0AA9E8A7BF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CBC0FC-EEB6-D624-7A4B-756457A0CD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the API in action through a few slides.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a:extLst>
              <a:ext uri="{FF2B5EF4-FFF2-40B4-BE49-F238E27FC236}">
                <a16:creationId xmlns:a16="http://schemas.microsoft.com/office/drawing/2014/main" id="{9E9BF5DC-EECF-C7F5-8A4E-EB8CF7BD84A9}"/>
              </a:ext>
            </a:extLst>
          </p:cNvPr>
          <p:cNvSpPr>
            <a:spLocks noGrp="1"/>
          </p:cNvSpPr>
          <p:nvPr>
            <p:ph type="sldNum" sz="quarter" idx="5"/>
          </p:nvPr>
        </p:nvSpPr>
        <p:spPr/>
        <p:txBody>
          <a:bodyPr/>
          <a:lstStyle/>
          <a:p>
            <a:fld id="{15FF9153-B8FA-4868-BCFD-033B82AF2E4C}" type="slidenum">
              <a:rPr lang="es-AR" smtClean="0"/>
              <a:t>13</a:t>
            </a:fld>
            <a:endParaRPr lang="es-AR"/>
          </a:p>
        </p:txBody>
      </p:sp>
    </p:spTree>
    <p:extLst>
      <p:ext uri="{BB962C8B-B14F-4D97-AF65-F5344CB8AC3E}">
        <p14:creationId xmlns:p14="http://schemas.microsoft.com/office/powerpoint/2010/main" val="84405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1F456-13E2-2DA5-5F03-02E36D6007E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16947F5-12F6-9BE4-364B-16E243D383D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EF49609-0140-7F3C-BA56-1DD078B521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the API in action through a few slides.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a:extLst>
              <a:ext uri="{FF2B5EF4-FFF2-40B4-BE49-F238E27FC236}">
                <a16:creationId xmlns:a16="http://schemas.microsoft.com/office/drawing/2014/main" id="{CF0C0CC4-4100-FE83-A3E5-402B2BBE94C1}"/>
              </a:ext>
            </a:extLst>
          </p:cNvPr>
          <p:cNvSpPr>
            <a:spLocks noGrp="1"/>
          </p:cNvSpPr>
          <p:nvPr>
            <p:ph type="sldNum" sz="quarter" idx="5"/>
          </p:nvPr>
        </p:nvSpPr>
        <p:spPr/>
        <p:txBody>
          <a:bodyPr/>
          <a:lstStyle/>
          <a:p>
            <a:fld id="{15FF9153-B8FA-4868-BCFD-033B82AF2E4C}" type="slidenum">
              <a:rPr lang="es-AR" smtClean="0"/>
              <a:t>14</a:t>
            </a:fld>
            <a:endParaRPr lang="es-AR"/>
          </a:p>
        </p:txBody>
      </p:sp>
    </p:spTree>
    <p:extLst>
      <p:ext uri="{BB962C8B-B14F-4D97-AF65-F5344CB8AC3E}">
        <p14:creationId xmlns:p14="http://schemas.microsoft.com/office/powerpoint/2010/main" val="101491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15FF9153-B8FA-4868-BCFD-033B82AF2E4C}" type="slidenum">
              <a:rPr lang="es-AR" smtClean="0"/>
              <a:t>15</a:t>
            </a:fld>
            <a:endParaRPr lang="es-AR"/>
          </a:p>
        </p:txBody>
      </p:sp>
    </p:spTree>
    <p:extLst>
      <p:ext uri="{BB962C8B-B14F-4D97-AF65-F5344CB8AC3E}">
        <p14:creationId xmlns:p14="http://schemas.microsoft.com/office/powerpoint/2010/main" val="321732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err="1"/>
              <a:t>Thank</a:t>
            </a:r>
            <a:r>
              <a:rPr lang="es-AR" dirty="0"/>
              <a:t>!</a:t>
            </a:r>
          </a:p>
          <a:p>
            <a:endParaRPr lang="es-AR" dirty="0"/>
          </a:p>
        </p:txBody>
      </p:sp>
      <p:sp>
        <p:nvSpPr>
          <p:cNvPr id="4" name="Marcador de número de diapositiva 3"/>
          <p:cNvSpPr>
            <a:spLocks noGrp="1"/>
          </p:cNvSpPr>
          <p:nvPr>
            <p:ph type="sldNum" sz="quarter" idx="5"/>
          </p:nvPr>
        </p:nvSpPr>
        <p:spPr/>
        <p:txBody>
          <a:bodyPr/>
          <a:lstStyle/>
          <a:p>
            <a:fld id="{15FF9153-B8FA-4868-BCFD-033B82AF2E4C}" type="slidenum">
              <a:rPr lang="es-AR" smtClean="0"/>
              <a:t>16</a:t>
            </a:fld>
            <a:endParaRPr lang="es-AR"/>
          </a:p>
        </p:txBody>
      </p:sp>
    </p:spTree>
    <p:extLst>
      <p:ext uri="{BB962C8B-B14F-4D97-AF65-F5344CB8AC3E}">
        <p14:creationId xmlns:p14="http://schemas.microsoft.com/office/powerpoint/2010/main" val="4180872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060DB-0E53-0A94-7489-A708C1CC37C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4BA1576-7CBF-6A03-5F00-C635885B7D4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F4B150-85FD-012C-640D-FFDC6C28BF03}"/>
              </a:ext>
            </a:extLst>
          </p:cNvPr>
          <p:cNvSpPr>
            <a:spLocks noGrp="1"/>
          </p:cNvSpPr>
          <p:nvPr>
            <p:ph type="body" idx="1"/>
          </p:nvPr>
        </p:nvSpPr>
        <p:spPr/>
        <p:txBody>
          <a:bodyPr/>
          <a:lstStyle/>
          <a:p>
            <a:pPr lvl="1"/>
            <a:r>
              <a:rPr lang="en-US" dirty="0"/>
              <a:t>Click each (x) to see the presentation in sync with these points!.</a:t>
            </a:r>
          </a:p>
          <a:p>
            <a:pPr lvl="1"/>
            <a:endParaRPr lang="en-US" sz="1200" b="0" i="1"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The API:</a:t>
            </a:r>
          </a:p>
          <a:p>
            <a:pPr lvl="1"/>
            <a:endParaRPr lang="en-US" sz="1200" b="0" i="1"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This API was designed to allow companies from different industries to sponsor mobile data usage for their customers, by covering a specific data volume for a pre-set time period, allowing users to enjoy the service without using their own data quota.</a:t>
            </a:r>
          </a:p>
          <a:p>
            <a:pPr lvl="1"/>
            <a:endParaRPr lang="es-AR" sz="1200" b="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The API is organized in:</a:t>
            </a:r>
          </a:p>
          <a:p>
            <a:pPr lvl="1"/>
            <a:endParaRPr lang="es-AR" sz="1200" b="0" kern="1200" dirty="0">
              <a:solidFill>
                <a:schemeClr val="tx1"/>
              </a:solidFill>
              <a:effectLst/>
              <a:latin typeface="+mn-lt"/>
              <a:ea typeface="+mn-ea"/>
              <a:cs typeface="+mn-cs"/>
            </a:endParaRPr>
          </a:p>
          <a:p>
            <a:pPr marL="1085850" lvl="2" indent="-171450">
              <a:buFont typeface="Wingdings" panose="05000000000000000000" pitchFamily="2" charset="2"/>
              <a:buChar char="Ø"/>
            </a:pPr>
            <a:r>
              <a:rPr lang="en-US" sz="1200" b="0" i="1" kern="1200" dirty="0">
                <a:solidFill>
                  <a:srgbClr val="FF0000"/>
                </a:solidFill>
                <a:effectLst/>
                <a:latin typeface="+mn-lt"/>
                <a:ea typeface="+mn-ea"/>
                <a:cs typeface="+mn-cs"/>
              </a:rPr>
              <a:t>(x)</a:t>
            </a:r>
            <a:r>
              <a:rPr lang="en-US" sz="1200" b="0" i="1" kern="1200" dirty="0">
                <a:solidFill>
                  <a:schemeClr val="tx1"/>
                </a:solidFill>
                <a:effectLst/>
                <a:latin typeface="+mn-lt"/>
                <a:ea typeface="+mn-ea"/>
                <a:cs typeface="+mn-cs"/>
              </a:rPr>
              <a:t>Sponsors: </a:t>
            </a:r>
            <a:endParaRPr lang="es-AR" sz="1200" b="0" kern="1200" dirty="0">
              <a:solidFill>
                <a:schemeClr val="tx1"/>
              </a:solidFill>
              <a:effectLst/>
              <a:latin typeface="+mn-lt"/>
              <a:ea typeface="+mn-ea"/>
              <a:cs typeface="+mn-cs"/>
            </a:endParaRPr>
          </a:p>
          <a:p>
            <a:pPr marL="1085850" lvl="2" indent="-171450">
              <a:buFont typeface="Wingdings" panose="05000000000000000000" pitchFamily="2" charset="2"/>
              <a:buChar char="Ø"/>
            </a:pPr>
            <a:r>
              <a:rPr lang="en-US" sz="1200" b="0" i="1" kern="1200" dirty="0">
                <a:solidFill>
                  <a:srgbClr val="FF0000"/>
                </a:solidFill>
                <a:effectLst/>
                <a:latin typeface="+mn-lt"/>
                <a:ea typeface="+mn-ea"/>
                <a:cs typeface="+mn-cs"/>
              </a:rPr>
              <a:t>(x)</a:t>
            </a:r>
            <a:r>
              <a:rPr lang="en-US" sz="1200" b="0" i="1" kern="1200" dirty="0">
                <a:solidFill>
                  <a:schemeClr val="tx1"/>
                </a:solidFill>
                <a:effectLst/>
                <a:latin typeface="+mn-lt"/>
                <a:ea typeface="+mn-ea"/>
                <a:cs typeface="+mn-cs"/>
              </a:rPr>
              <a:t>Campaigns: that could be prepaid or post-paid</a:t>
            </a:r>
            <a:endParaRPr lang="es-AR" sz="1200" b="0" kern="1200" dirty="0">
              <a:solidFill>
                <a:schemeClr val="tx1"/>
              </a:solidFill>
              <a:effectLst/>
              <a:latin typeface="+mn-lt"/>
              <a:ea typeface="+mn-ea"/>
              <a:cs typeface="+mn-cs"/>
            </a:endParaRPr>
          </a:p>
          <a:p>
            <a:pPr marL="1085850" lvl="2" indent="-171450">
              <a:buFont typeface="Wingdings" panose="05000000000000000000" pitchFamily="2" charset="2"/>
              <a:buChar char="Ø"/>
            </a:pPr>
            <a:r>
              <a:rPr lang="en-US" sz="1200" b="0" i="1" kern="1200" dirty="0">
                <a:solidFill>
                  <a:schemeClr val="tx1"/>
                </a:solidFill>
                <a:effectLst/>
                <a:latin typeface="+mn-lt"/>
                <a:ea typeface="+mn-ea"/>
                <a:cs typeface="+mn-cs"/>
              </a:rPr>
              <a:t>(x)User Sessions: identified by </a:t>
            </a:r>
            <a:r>
              <a:rPr lang="en-US" sz="1200" b="0" i="1" kern="1200" dirty="0" err="1">
                <a:solidFill>
                  <a:schemeClr val="tx1"/>
                </a:solidFill>
                <a:effectLst/>
                <a:latin typeface="+mn-lt"/>
                <a:ea typeface="+mn-ea"/>
                <a:cs typeface="+mn-cs"/>
              </a:rPr>
              <a:t>Session_Ids</a:t>
            </a:r>
            <a:endParaRPr lang="en-US" sz="1200" b="0" i="1" kern="1200" dirty="0">
              <a:solidFill>
                <a:schemeClr val="tx1"/>
              </a:solidFill>
              <a:effectLst/>
              <a:latin typeface="+mn-lt"/>
              <a:ea typeface="+mn-ea"/>
              <a:cs typeface="+mn-cs"/>
            </a:endParaRPr>
          </a:p>
          <a:p>
            <a:pPr lvl="2"/>
            <a:endParaRPr lang="es-AR" sz="1200" b="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The API is structured around (x) </a:t>
            </a:r>
            <a:r>
              <a:rPr lang="en-US" sz="1200" b="0" i="1" u="sng" kern="1200" dirty="0">
                <a:solidFill>
                  <a:schemeClr val="tx1"/>
                </a:solidFill>
                <a:effectLst/>
                <a:latin typeface="+mn-lt"/>
                <a:ea typeface="+mn-ea"/>
                <a:cs typeface="+mn-cs"/>
              </a:rPr>
              <a:t>Sponsorship Campaigns</a:t>
            </a:r>
            <a:r>
              <a:rPr lang="en-US" sz="1200" b="0" i="1" kern="1200" dirty="0">
                <a:solidFill>
                  <a:schemeClr val="tx1"/>
                </a:solidFill>
                <a:effectLst/>
                <a:latin typeface="+mn-lt"/>
                <a:ea typeface="+mn-ea"/>
                <a:cs typeface="+mn-cs"/>
              </a:rPr>
              <a:t>, where sponsor companies buy (x) a total data volume for a defined period. (x) From this total, individual data quotas are allocated to users participating in the campaign. (x) Each allocation reduces the campaign’s remaining total data volume.</a:t>
            </a:r>
          </a:p>
          <a:p>
            <a:pPr lvl="1"/>
            <a:endParaRPr lang="es-AR" sz="1200" b="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Sponsorship Campaigns can either be prepaid, where companies buy data in advance, or postpaid, where real consumption is billed at the end of the campaign.</a:t>
            </a:r>
            <a:endParaRPr lang="es-AR" sz="1200" b="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Campaigns help companies plan marketing strategies and offer different volumes of sponsored data to different groups of users.</a:t>
            </a:r>
          </a:p>
          <a:p>
            <a:pPr lvl="1"/>
            <a:endParaRPr lang="es-AR" sz="1200" b="0" kern="1200" dirty="0">
              <a:solidFill>
                <a:schemeClr val="tx1"/>
              </a:solidFill>
              <a:effectLst/>
              <a:latin typeface="+mn-lt"/>
              <a:ea typeface="+mn-ea"/>
              <a:cs typeface="+mn-cs"/>
            </a:endParaRPr>
          </a:p>
          <a:p>
            <a:pPr lvl="1"/>
            <a:r>
              <a:rPr lang="en-US" sz="1200" b="0" i="1" kern="1200" dirty="0">
                <a:solidFill>
                  <a:schemeClr val="tx1"/>
                </a:solidFill>
                <a:effectLst/>
                <a:latin typeface="+mn-lt"/>
                <a:ea typeface="+mn-ea"/>
                <a:cs typeface="+mn-cs"/>
              </a:rPr>
              <a:t>In this initial version of the API, we propose sponsoring general user browsing (x) to any destination (destination server = ANY) without limiting it to a specific destination. The option to sponsor traffic restricted to a particular endpoint is planned for future versions.</a:t>
            </a:r>
            <a:endParaRPr lang="es-AR" sz="1200" b="0" kern="1200" dirty="0">
              <a:solidFill>
                <a:schemeClr val="tx1"/>
              </a:solidFill>
              <a:effectLst/>
              <a:latin typeface="+mn-lt"/>
              <a:ea typeface="+mn-ea"/>
              <a:cs typeface="+mn-cs"/>
            </a:endParaRPr>
          </a:p>
          <a:p>
            <a:endParaRPr lang="es-AR" dirty="0"/>
          </a:p>
          <a:p>
            <a:endParaRPr lang="es-AR" dirty="0"/>
          </a:p>
          <a:p>
            <a:endParaRPr lang="es-AR" dirty="0"/>
          </a:p>
        </p:txBody>
      </p:sp>
      <p:sp>
        <p:nvSpPr>
          <p:cNvPr id="4" name="Marcador de número de diapositiva 3">
            <a:extLst>
              <a:ext uri="{FF2B5EF4-FFF2-40B4-BE49-F238E27FC236}">
                <a16:creationId xmlns:a16="http://schemas.microsoft.com/office/drawing/2014/main" id="{195E0E32-1723-93E8-8B28-A60D8CF55B4E}"/>
              </a:ext>
            </a:extLst>
          </p:cNvPr>
          <p:cNvSpPr>
            <a:spLocks noGrp="1"/>
          </p:cNvSpPr>
          <p:nvPr>
            <p:ph type="sldNum" sz="quarter" idx="5"/>
          </p:nvPr>
        </p:nvSpPr>
        <p:spPr/>
        <p:txBody>
          <a:bodyPr/>
          <a:lstStyle/>
          <a:p>
            <a:fld id="{15FF9153-B8FA-4868-BCFD-033B82AF2E4C}" type="slidenum">
              <a:rPr lang="es-AR" smtClean="0"/>
              <a:t>2</a:t>
            </a:fld>
            <a:endParaRPr lang="es-AR"/>
          </a:p>
        </p:txBody>
      </p:sp>
    </p:spTree>
    <p:extLst>
      <p:ext uri="{BB962C8B-B14F-4D97-AF65-F5344CB8AC3E}">
        <p14:creationId xmlns:p14="http://schemas.microsoft.com/office/powerpoint/2010/main" val="217519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600" b="1" i="1" dirty="0"/>
              <a:t>Some Api Concepts</a:t>
            </a:r>
          </a:p>
          <a:p>
            <a:pPr marL="285750" indent="-285750">
              <a:buFont typeface="Wingdings" panose="05000000000000000000" pitchFamily="2" charset="2"/>
              <a:buChar char="Ø"/>
            </a:pPr>
            <a:endParaRPr lang="en-US" sz="1600" b="0" i="1" dirty="0"/>
          </a:p>
          <a:p>
            <a:pPr marL="628650" lvl="1" indent="-171450">
              <a:buFont typeface="Wingdings" panose="05000000000000000000" pitchFamily="2" charset="2"/>
              <a:buChar char="Ø"/>
            </a:pPr>
            <a:r>
              <a:rPr lang="en-US" sz="1200" b="0" i="1" kern="1200" dirty="0">
                <a:solidFill>
                  <a:schemeClr val="tx1"/>
                </a:solidFill>
                <a:effectLst/>
                <a:latin typeface="+mn-lt"/>
                <a:ea typeface="+mn-ea"/>
                <a:cs typeface="+mn-cs"/>
              </a:rPr>
              <a:t>Before activating a campaign, there is an important Onboarding Process. In this phase, the sponsor companies, the exposure platform, and the mobile operators agree the campaign’s main parameters.</a:t>
            </a:r>
            <a:endParaRPr lang="es-AR" sz="1200" b="0" kern="1200" dirty="0">
              <a:solidFill>
                <a:schemeClr val="tx1"/>
              </a:solidFill>
              <a:effectLst/>
              <a:latin typeface="+mn-lt"/>
              <a:ea typeface="+mn-ea"/>
              <a:cs typeface="+mn-cs"/>
            </a:endParaRPr>
          </a:p>
          <a:p>
            <a:pPr marL="628650" lvl="1" indent="-171450">
              <a:buFont typeface="Wingdings" panose="05000000000000000000" pitchFamily="2" charset="2"/>
              <a:buChar char="Ø"/>
            </a:pPr>
            <a:endParaRPr lang="en-US" sz="1200" b="0" i="1" kern="1200" dirty="0">
              <a:solidFill>
                <a:schemeClr val="tx1"/>
              </a:solidFill>
              <a:effectLst/>
              <a:latin typeface="+mn-lt"/>
              <a:ea typeface="+mn-ea"/>
              <a:cs typeface="+mn-cs"/>
            </a:endParaRPr>
          </a:p>
          <a:p>
            <a:pPr marL="628650" lvl="1" indent="-171450">
              <a:buFont typeface="Wingdings" panose="05000000000000000000" pitchFamily="2" charset="2"/>
              <a:buChar char="Ø"/>
            </a:pPr>
            <a:r>
              <a:rPr lang="en-US" sz="1200" b="0" i="1" kern="1200" dirty="0">
                <a:solidFill>
                  <a:schemeClr val="tx1"/>
                </a:solidFill>
                <a:effectLst/>
                <a:latin typeface="+mn-lt"/>
                <a:ea typeface="+mn-ea"/>
                <a:cs typeface="+mn-cs"/>
              </a:rPr>
              <a:t>These include (x) (x) assigning identifiers, deciding if the campaign will be (x) prepaid or postpaid, if the campaign is prepaid, this is when its total data volume is set. (x) setting the campaign validity period, and (x) defining a Default Sponsorship Profile for users.</a:t>
            </a:r>
            <a:endParaRPr lang="es-AR" sz="1200" b="0" kern="1200" dirty="0">
              <a:solidFill>
                <a:schemeClr val="tx1"/>
              </a:solidFill>
              <a:effectLst/>
              <a:latin typeface="+mn-lt"/>
              <a:ea typeface="+mn-ea"/>
              <a:cs typeface="+mn-cs"/>
            </a:endParaRPr>
          </a:p>
          <a:p>
            <a:pPr marL="628650" lvl="1" indent="-171450">
              <a:buFont typeface="Wingdings" panose="05000000000000000000" pitchFamily="2" charset="2"/>
              <a:buChar char="Ø"/>
            </a:pPr>
            <a:endParaRPr lang="en-US" sz="1200" b="0" i="1" kern="1200" dirty="0">
              <a:solidFill>
                <a:schemeClr val="tx1"/>
              </a:solidFill>
              <a:effectLst/>
              <a:latin typeface="+mn-lt"/>
              <a:ea typeface="+mn-ea"/>
              <a:cs typeface="+mn-cs"/>
            </a:endParaRPr>
          </a:p>
          <a:p>
            <a:pPr marL="628650" lvl="1" indent="-171450">
              <a:buFont typeface="Wingdings" panose="05000000000000000000" pitchFamily="2" charset="2"/>
              <a:buChar char="Ø"/>
            </a:pPr>
            <a:r>
              <a:rPr lang="en-US" sz="1200" b="0" i="1" kern="1200" dirty="0">
                <a:solidFill>
                  <a:schemeClr val="tx1"/>
                </a:solidFill>
                <a:effectLst/>
                <a:latin typeface="+mn-lt"/>
                <a:ea typeface="+mn-ea"/>
                <a:cs typeface="+mn-cs"/>
              </a:rPr>
              <a:t>This Default Sponsorship Profile defines a default data volume and validity period per user for each campaign, but these parameters can be later adjusted through API operations during the campaign lifecycle.</a:t>
            </a:r>
            <a:endParaRPr lang="es-AR" sz="1200" b="0" kern="1200" dirty="0">
              <a:solidFill>
                <a:schemeClr val="tx1"/>
              </a:solidFill>
              <a:effectLst/>
              <a:latin typeface="+mn-lt"/>
              <a:ea typeface="+mn-ea"/>
              <a:cs typeface="+mn-cs"/>
            </a:endParaRPr>
          </a:p>
          <a:p>
            <a:pPr marL="628650" lvl="1" indent="-171450">
              <a:buFont typeface="Wingdings" panose="05000000000000000000" pitchFamily="2" charset="2"/>
              <a:buChar char="Ø"/>
            </a:pPr>
            <a:endParaRPr lang="en-US" sz="1200" b="0" i="1" kern="1200" dirty="0">
              <a:solidFill>
                <a:schemeClr val="tx1"/>
              </a:solidFill>
              <a:effectLst/>
              <a:latin typeface="+mn-lt"/>
              <a:ea typeface="+mn-ea"/>
              <a:cs typeface="+mn-cs"/>
            </a:endParaRPr>
          </a:p>
          <a:p>
            <a:pPr marL="628650" lvl="1" indent="-171450">
              <a:buFont typeface="Wingdings" panose="05000000000000000000" pitchFamily="2" charset="2"/>
              <a:buChar char="Ø"/>
            </a:pPr>
            <a:r>
              <a:rPr lang="en-US" sz="1200" b="0" i="1" kern="1200" dirty="0">
                <a:solidFill>
                  <a:schemeClr val="tx1"/>
                </a:solidFill>
                <a:effectLst/>
                <a:latin typeface="+mn-lt"/>
                <a:ea typeface="+mn-ea"/>
                <a:cs typeface="+mn-cs"/>
              </a:rPr>
              <a:t>As part of the onboarding process, when the campaign is prepaid, (x) the total data volume to be purchased for the campaign is established.</a:t>
            </a:r>
            <a:endParaRPr lang="es-AR" sz="1200" b="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15FF9153-B8FA-4868-BCFD-033B82AF2E4C}" type="slidenum">
              <a:rPr lang="es-AR" smtClean="0"/>
              <a:t>3</a:t>
            </a:fld>
            <a:endParaRPr lang="es-AR"/>
          </a:p>
        </p:txBody>
      </p:sp>
    </p:spTree>
    <p:extLst>
      <p:ext uri="{BB962C8B-B14F-4D97-AF65-F5344CB8AC3E}">
        <p14:creationId xmlns:p14="http://schemas.microsoft.com/office/powerpoint/2010/main" val="1284410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kern="1200" dirty="0">
                <a:solidFill>
                  <a:schemeClr val="tx1"/>
                </a:solidFill>
                <a:effectLst/>
                <a:latin typeface="+mn-lt"/>
                <a:ea typeface="+mn-ea"/>
                <a:cs typeface="+mn-cs"/>
              </a:rPr>
              <a:t>We see this service being structured in three main phases:</a:t>
            </a:r>
          </a:p>
          <a:p>
            <a:endParaRPr lang="es-AR" sz="1200" b="0" kern="1200" dirty="0">
              <a:solidFill>
                <a:schemeClr val="tx1"/>
              </a:solidFill>
              <a:effectLst/>
              <a:latin typeface="+mn-lt"/>
              <a:ea typeface="+mn-ea"/>
              <a:cs typeface="+mn-cs"/>
            </a:endParaRPr>
          </a:p>
          <a:p>
            <a:pPr marL="628650" lvl="1" indent="-171450">
              <a:buFont typeface="Wingdings" panose="05000000000000000000" pitchFamily="2" charset="2"/>
              <a:buChar char="Ø"/>
            </a:pPr>
            <a:r>
              <a:rPr lang="en-US" sz="1200" b="0" kern="1200" dirty="0">
                <a:solidFill>
                  <a:schemeClr val="tx1"/>
                </a:solidFill>
                <a:effectLst/>
                <a:latin typeface="+mn-lt"/>
                <a:ea typeface="+mn-ea"/>
                <a:cs typeface="+mn-cs"/>
              </a:rPr>
              <a:t>Phase 1: </a:t>
            </a:r>
            <a:r>
              <a:rPr lang="en-US" sz="1200" b="0" i="1" kern="1200" dirty="0">
                <a:solidFill>
                  <a:schemeClr val="tx1"/>
                </a:solidFill>
                <a:effectLst/>
                <a:latin typeface="+mn-lt"/>
                <a:ea typeface="+mn-ea"/>
                <a:cs typeface="+mn-cs"/>
              </a:rPr>
              <a:t>, (x) </a:t>
            </a:r>
            <a:r>
              <a:rPr lang="en-US" sz="1200" b="0" kern="1200" dirty="0">
                <a:solidFill>
                  <a:schemeClr val="tx1"/>
                </a:solidFill>
                <a:effectLst/>
                <a:latin typeface="+mn-lt"/>
                <a:ea typeface="+mn-ea"/>
                <a:cs typeface="+mn-cs"/>
              </a:rPr>
              <a:t>Onboarding Signatory</a:t>
            </a:r>
            <a:endParaRPr lang="es-AR" sz="1200" b="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b="0" i="1" kern="1200" dirty="0">
                <a:solidFill>
                  <a:schemeClr val="tx1"/>
                </a:solidFill>
                <a:effectLst/>
                <a:latin typeface="+mn-lt"/>
                <a:ea typeface="+mn-ea"/>
                <a:cs typeface="+mn-cs"/>
              </a:rPr>
              <a:t>In this phase, the sponsoring company is registered, IDs are assigned, and the default sponsorship profile is agreed.</a:t>
            </a:r>
          </a:p>
          <a:p>
            <a:pPr marL="1085850" lvl="2" indent="-171450">
              <a:buFont typeface="Arial" panose="020B0604020202020204" pitchFamily="34" charset="0"/>
              <a:buChar char="•"/>
            </a:pPr>
            <a:endParaRPr lang="es-AR" sz="1200" b="0" kern="1200" dirty="0">
              <a:solidFill>
                <a:schemeClr val="tx1"/>
              </a:solidFill>
              <a:effectLst/>
              <a:latin typeface="+mn-lt"/>
              <a:ea typeface="+mn-ea"/>
              <a:cs typeface="+mn-cs"/>
            </a:endParaRPr>
          </a:p>
          <a:p>
            <a:pPr marL="628650" lvl="1" indent="-171450">
              <a:buFont typeface="Wingdings" panose="05000000000000000000" pitchFamily="2" charset="2"/>
              <a:buChar char="Ø"/>
            </a:pPr>
            <a:r>
              <a:rPr lang="en-US" sz="1200" b="0" kern="1200" dirty="0">
                <a:solidFill>
                  <a:schemeClr val="tx1"/>
                </a:solidFill>
                <a:effectLst/>
                <a:latin typeface="+mn-lt"/>
                <a:ea typeface="+mn-ea"/>
                <a:cs typeface="+mn-cs"/>
              </a:rPr>
              <a:t>Phase 2: </a:t>
            </a:r>
            <a:r>
              <a:rPr lang="en-US" sz="1200" b="0" i="1" kern="1200" dirty="0">
                <a:solidFill>
                  <a:schemeClr val="tx1"/>
                </a:solidFill>
                <a:effectLst/>
                <a:latin typeface="+mn-lt"/>
                <a:ea typeface="+mn-ea"/>
                <a:cs typeface="+mn-cs"/>
              </a:rPr>
              <a:t>, (x) </a:t>
            </a:r>
            <a:r>
              <a:rPr lang="en-US" sz="1200" b="0" kern="1200" dirty="0">
                <a:solidFill>
                  <a:schemeClr val="tx1"/>
                </a:solidFill>
                <a:effectLst/>
                <a:latin typeface="+mn-lt"/>
                <a:ea typeface="+mn-ea"/>
                <a:cs typeface="+mn-cs"/>
              </a:rPr>
              <a:t>Network Configuration</a:t>
            </a:r>
            <a:endParaRPr lang="es-AR" sz="1200" b="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b="0" i="1" kern="1200" dirty="0">
                <a:solidFill>
                  <a:schemeClr val="tx1"/>
                </a:solidFill>
                <a:effectLst/>
                <a:latin typeface="+mn-lt"/>
                <a:ea typeface="+mn-ea"/>
                <a:cs typeface="+mn-cs"/>
              </a:rPr>
              <a:t>In this phase, the main actor is the Operator, who sets up the network and charging logic.</a:t>
            </a:r>
          </a:p>
          <a:p>
            <a:pPr marL="1085850" lvl="2" indent="-171450">
              <a:buFont typeface="Arial" panose="020B0604020202020204" pitchFamily="34" charset="0"/>
              <a:buChar char="•"/>
            </a:pPr>
            <a:endParaRPr lang="es-AR" sz="1200" b="0" kern="1200" dirty="0">
              <a:solidFill>
                <a:schemeClr val="tx1"/>
              </a:solidFill>
              <a:effectLst/>
              <a:latin typeface="+mn-lt"/>
              <a:ea typeface="+mn-ea"/>
              <a:cs typeface="+mn-cs"/>
            </a:endParaRPr>
          </a:p>
          <a:p>
            <a:pPr marL="628650" lvl="1" indent="-171450">
              <a:buFont typeface="Wingdings" panose="05000000000000000000" pitchFamily="2" charset="2"/>
              <a:buChar char="Ø"/>
            </a:pPr>
            <a:r>
              <a:rPr lang="en-US" sz="1200" b="0" kern="1200" dirty="0">
                <a:solidFill>
                  <a:schemeClr val="tx1"/>
                </a:solidFill>
                <a:effectLst/>
                <a:latin typeface="+mn-lt"/>
                <a:ea typeface="+mn-ea"/>
                <a:cs typeface="+mn-cs"/>
              </a:rPr>
              <a:t>Phase 3: </a:t>
            </a:r>
            <a:r>
              <a:rPr lang="en-US" sz="1200" b="0" i="1" kern="1200" dirty="0">
                <a:solidFill>
                  <a:schemeClr val="tx1"/>
                </a:solidFill>
                <a:effectLst/>
                <a:latin typeface="+mn-lt"/>
                <a:ea typeface="+mn-ea"/>
                <a:cs typeface="+mn-cs"/>
              </a:rPr>
              <a:t>, (x) </a:t>
            </a:r>
            <a:r>
              <a:rPr lang="en-US" sz="1200" b="0" kern="1200" dirty="0">
                <a:solidFill>
                  <a:schemeClr val="tx1"/>
                </a:solidFill>
                <a:effectLst/>
                <a:latin typeface="+mn-lt"/>
                <a:ea typeface="+mn-ea"/>
                <a:cs typeface="+mn-cs"/>
              </a:rPr>
              <a:t>API Operation</a:t>
            </a:r>
            <a:endParaRPr lang="es-AR" sz="1200" b="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b="0" i="1" kern="1200" dirty="0">
                <a:solidFill>
                  <a:schemeClr val="tx1"/>
                </a:solidFill>
                <a:effectLst/>
                <a:latin typeface="+mn-lt"/>
                <a:ea typeface="+mn-ea"/>
                <a:cs typeface="+mn-cs"/>
              </a:rPr>
              <a:t>In this phase, the campaign enters its operational stage through the use of the API. Available operations include starting a session, checking status, revoking a session, checking campaign status, configuring alerts, and more.</a:t>
            </a:r>
            <a:endParaRPr lang="es-AR" sz="1200" b="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endParaRPr lang="es-AR" dirty="0"/>
          </a:p>
        </p:txBody>
      </p:sp>
      <p:sp>
        <p:nvSpPr>
          <p:cNvPr id="4" name="Marcador de número de diapositiva 3"/>
          <p:cNvSpPr>
            <a:spLocks noGrp="1"/>
          </p:cNvSpPr>
          <p:nvPr>
            <p:ph type="sldNum" sz="quarter" idx="5"/>
          </p:nvPr>
        </p:nvSpPr>
        <p:spPr/>
        <p:txBody>
          <a:bodyPr/>
          <a:lstStyle/>
          <a:p>
            <a:fld id="{15FF9153-B8FA-4868-BCFD-033B82AF2E4C}" type="slidenum">
              <a:rPr lang="es-AR" smtClean="0"/>
              <a:t>4</a:t>
            </a:fld>
            <a:endParaRPr lang="es-AR"/>
          </a:p>
        </p:txBody>
      </p:sp>
    </p:spTree>
    <p:extLst>
      <p:ext uri="{BB962C8B-B14F-4D97-AF65-F5344CB8AC3E}">
        <p14:creationId xmlns:p14="http://schemas.microsoft.com/office/powerpoint/2010/main" val="1738718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BC9D-F2FE-0D79-A59F-E90BF3CE61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C4F0B59-BD25-C442-4996-70C3448CEB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B6711E-1259-1BE0-E466-1370D4A39850}"/>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By removing data costs, this API empowers the following types of services:</a:t>
            </a:r>
            <a:endParaRPr lang="es-AR" sz="1200" kern="1200" dirty="0">
              <a:solidFill>
                <a:schemeClr val="tx1"/>
              </a:solidFill>
              <a:effectLst/>
              <a:latin typeface="+mn-lt"/>
              <a:ea typeface="+mn-ea"/>
              <a:cs typeface="+mn-cs"/>
            </a:endParaRPr>
          </a:p>
          <a:p>
            <a:endParaRPr lang="en-US" dirty="0"/>
          </a:p>
          <a:p>
            <a:pPr marL="628650" lvl="1" indent="-171450">
              <a:buFont typeface="Wingdings" panose="05000000000000000000" pitchFamily="2" charset="2"/>
              <a:buChar char="Ø"/>
            </a:pPr>
            <a:r>
              <a:rPr lang="en-US" b="0" dirty="0"/>
              <a:t>(x)E-commerce platforms that want to offer free browsing during special promotions</a:t>
            </a:r>
          </a:p>
          <a:p>
            <a:pPr marL="628650" lvl="1" indent="-171450">
              <a:buFont typeface="Wingdings" panose="05000000000000000000" pitchFamily="2" charset="2"/>
              <a:buChar char="Ø"/>
            </a:pPr>
            <a:endParaRPr lang="en-US" b="0" dirty="0"/>
          </a:p>
          <a:p>
            <a:pPr marL="628650" lvl="1" indent="-171450">
              <a:buFont typeface="Wingdings" panose="05000000000000000000" pitchFamily="2" charset="2"/>
              <a:buChar char="Ø"/>
            </a:pPr>
            <a:r>
              <a:rPr lang="en-US" b="0" dirty="0"/>
              <a:t>(x)Educational platforms providing zero-rated access to learning content</a:t>
            </a:r>
          </a:p>
          <a:p>
            <a:pPr marL="628650" lvl="1" indent="-171450">
              <a:buFont typeface="Wingdings" panose="05000000000000000000" pitchFamily="2" charset="2"/>
              <a:buChar char="Ø"/>
            </a:pPr>
            <a:endParaRPr lang="en-US" b="0" dirty="0"/>
          </a:p>
          <a:p>
            <a:pPr marL="628650" lvl="1" indent="-171450">
              <a:buFont typeface="Wingdings" panose="05000000000000000000" pitchFamily="2" charset="2"/>
              <a:buChar char="Ø"/>
            </a:pPr>
            <a:r>
              <a:rPr lang="en-US" b="0" dirty="0"/>
              <a:t>(x)Social media campaigns with sponsored interaction time</a:t>
            </a:r>
          </a:p>
          <a:p>
            <a:pPr marL="628650" lvl="1" indent="-171450">
              <a:buFont typeface="Wingdings" panose="05000000000000000000" pitchFamily="2" charset="2"/>
              <a:buChar char="Ø"/>
            </a:pPr>
            <a:endParaRPr lang="en-US" b="0" dirty="0"/>
          </a:p>
          <a:p>
            <a:pPr marL="628650" lvl="1" indent="-171450">
              <a:buFont typeface="Wingdings" panose="05000000000000000000" pitchFamily="2" charset="2"/>
              <a:buChar char="Ø"/>
            </a:pPr>
            <a:r>
              <a:rPr lang="en-US" b="0" dirty="0"/>
              <a:t>(x)Entertainment apps offering data-free streaming or previews</a:t>
            </a:r>
          </a:p>
          <a:p>
            <a:pPr marL="628650" lvl="1" indent="-171450">
              <a:buFont typeface="Wingdings" panose="05000000000000000000" pitchFamily="2" charset="2"/>
              <a:buChar char="Ø"/>
            </a:pPr>
            <a:endParaRPr lang="en-US" b="0" dirty="0"/>
          </a:p>
          <a:p>
            <a:pPr marL="628650" lvl="1" indent="-171450">
              <a:buFont typeface="Wingdings" panose="05000000000000000000" pitchFamily="2" charset="2"/>
              <a:buChar char="Ø"/>
            </a:pPr>
            <a:r>
              <a:rPr lang="en-US" b="0" dirty="0"/>
              <a:t>(x)Government campaigns ensuring citizens can access key services without data charges</a:t>
            </a:r>
          </a:p>
          <a:p>
            <a:pPr marL="628650" lvl="1" indent="-171450">
              <a:buFont typeface="Wingdings" panose="05000000000000000000" pitchFamily="2" charset="2"/>
              <a:buChar char="Ø"/>
            </a:pPr>
            <a:endParaRPr lang="en-US" b="0" dirty="0"/>
          </a:p>
          <a:p>
            <a:pPr marL="628650" lvl="1" indent="-171450">
              <a:buFont typeface="Wingdings" panose="05000000000000000000" pitchFamily="2" charset="2"/>
              <a:buChar char="Ø"/>
            </a:pPr>
            <a:r>
              <a:rPr lang="en-US" b="0" dirty="0"/>
              <a:t>(x)Healthcare platforms – for providing access to medical apps or telehealth services without consuming the user's data</a:t>
            </a:r>
          </a:p>
          <a:p>
            <a:pPr marL="628650" lvl="1" indent="-171450">
              <a:buFont typeface="Wingdings" panose="05000000000000000000" pitchFamily="2" charset="2"/>
              <a:buChar char="Ø"/>
            </a:pPr>
            <a:endParaRPr lang="en-US" b="0" dirty="0"/>
          </a:p>
          <a:p>
            <a:pPr marL="628650" lvl="1" indent="-171450">
              <a:buFont typeface="Wingdings" panose="05000000000000000000" pitchFamily="2" charset="2"/>
              <a:buChar char="Ø"/>
            </a:pPr>
            <a:r>
              <a:rPr lang="en-US" b="0" dirty="0"/>
              <a:t>(x)Banking and Fintech apps – zero-rated access to allow users to check balances or make transfers</a:t>
            </a:r>
          </a:p>
          <a:p>
            <a:pPr marL="628650" lvl="1" indent="-171450">
              <a:buFont typeface="Wingdings" panose="05000000000000000000" pitchFamily="2" charset="2"/>
              <a:buChar char="Ø"/>
            </a:pPr>
            <a:endParaRPr lang="en-US" b="0" dirty="0"/>
          </a:p>
          <a:p>
            <a:pPr marL="628650" lvl="1" indent="-171450">
              <a:buFont typeface="Wingdings" panose="05000000000000000000" pitchFamily="2" charset="2"/>
              <a:buChar char="Ø"/>
            </a:pPr>
            <a:r>
              <a:rPr lang="en-US" b="0" dirty="0"/>
              <a:t>(x)Public service apps – such as transport updates, emergency alerts, or civic engagement tools</a:t>
            </a:r>
          </a:p>
          <a:p>
            <a:pPr marL="0" indent="0">
              <a:buNone/>
            </a:pPr>
            <a:endParaRPr lang="es-AR" dirty="0"/>
          </a:p>
        </p:txBody>
      </p:sp>
      <p:sp>
        <p:nvSpPr>
          <p:cNvPr id="4" name="Marcador de número de diapositiva 3">
            <a:extLst>
              <a:ext uri="{FF2B5EF4-FFF2-40B4-BE49-F238E27FC236}">
                <a16:creationId xmlns:a16="http://schemas.microsoft.com/office/drawing/2014/main" id="{761E98C3-ABDE-0E8E-1D0B-633F240CF6C9}"/>
              </a:ext>
            </a:extLst>
          </p:cNvPr>
          <p:cNvSpPr>
            <a:spLocks noGrp="1"/>
          </p:cNvSpPr>
          <p:nvPr>
            <p:ph type="sldNum" sz="quarter" idx="5"/>
          </p:nvPr>
        </p:nvSpPr>
        <p:spPr/>
        <p:txBody>
          <a:bodyPr/>
          <a:lstStyle/>
          <a:p>
            <a:fld id="{15FF9153-B8FA-4868-BCFD-033B82AF2E4C}" type="slidenum">
              <a:rPr lang="es-AR" smtClean="0"/>
              <a:t>5</a:t>
            </a:fld>
            <a:endParaRPr lang="es-AR"/>
          </a:p>
        </p:txBody>
      </p:sp>
    </p:spTree>
    <p:extLst>
      <p:ext uri="{BB962C8B-B14F-4D97-AF65-F5344CB8AC3E}">
        <p14:creationId xmlns:p14="http://schemas.microsoft.com/office/powerpoint/2010/main" val="7678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3D209-3171-87D4-3B91-4D808ABB653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F8C9B27-69EA-C0F0-7ACA-D59114DF636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6570D45-E3AF-8357-B657-C6749EA941D3}"/>
              </a:ext>
            </a:extLst>
          </p:cNvPr>
          <p:cNvSpPr>
            <a:spLocks noGrp="1"/>
          </p:cNvSpPr>
          <p:nvPr>
            <p:ph type="body" idx="1"/>
          </p:nvPr>
        </p:nvSpPr>
        <p:spPr/>
        <p:txBody>
          <a:bodyPr/>
          <a:lstStyle/>
          <a:p>
            <a:pPr lvl="0"/>
            <a:endParaRPr lang="es-AR"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EC5C1C3F-4C87-C771-3A03-40DCE09F3891}"/>
              </a:ext>
            </a:extLst>
          </p:cNvPr>
          <p:cNvSpPr>
            <a:spLocks noGrp="1"/>
          </p:cNvSpPr>
          <p:nvPr>
            <p:ph type="sldNum" sz="quarter" idx="5"/>
          </p:nvPr>
        </p:nvSpPr>
        <p:spPr/>
        <p:txBody>
          <a:bodyPr/>
          <a:lstStyle/>
          <a:p>
            <a:fld id="{15FF9153-B8FA-4868-BCFD-033B82AF2E4C}" type="slidenum">
              <a:rPr lang="es-AR" smtClean="0"/>
              <a:t>6</a:t>
            </a:fld>
            <a:endParaRPr lang="es-AR"/>
          </a:p>
        </p:txBody>
      </p:sp>
    </p:spTree>
    <p:extLst>
      <p:ext uri="{BB962C8B-B14F-4D97-AF65-F5344CB8AC3E}">
        <p14:creationId xmlns:p14="http://schemas.microsoft.com/office/powerpoint/2010/main" val="3191092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5F2BB-CAA0-4BD9-4ED7-7266C97BBB5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9E555D3-844C-EA7F-5FBD-E24C310B1E9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FFA462A-E983-C28B-37A3-4119FF2B4E34}"/>
              </a:ext>
            </a:extLst>
          </p:cNvPr>
          <p:cNvSpPr>
            <a:spLocks noGrp="1"/>
          </p:cNvSpPr>
          <p:nvPr>
            <p:ph type="body" idx="1"/>
          </p:nvPr>
        </p:nvSpPr>
        <p:spPr/>
        <p:txBody>
          <a:bodyPr/>
          <a:lstStyle/>
          <a:p>
            <a:pPr lvl="0"/>
            <a:r>
              <a:rPr lang="en-US" sz="1200" kern="1200" dirty="0">
                <a:solidFill>
                  <a:schemeClr val="tx1"/>
                </a:solidFill>
                <a:effectLst/>
                <a:latin typeface="+mn-lt"/>
                <a:ea typeface="+mn-ea"/>
                <a:cs typeface="+mn-cs"/>
              </a:rPr>
              <a:t>Let’s see the API in action through a few slides.</a:t>
            </a:r>
            <a:endParaRPr lang="es-AR"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3B8440A2-A50E-3C67-0998-52D8564C864C}"/>
              </a:ext>
            </a:extLst>
          </p:cNvPr>
          <p:cNvSpPr>
            <a:spLocks noGrp="1"/>
          </p:cNvSpPr>
          <p:nvPr>
            <p:ph type="sldNum" sz="quarter" idx="5"/>
          </p:nvPr>
        </p:nvSpPr>
        <p:spPr/>
        <p:txBody>
          <a:bodyPr/>
          <a:lstStyle/>
          <a:p>
            <a:fld id="{15FF9153-B8FA-4868-BCFD-033B82AF2E4C}" type="slidenum">
              <a:rPr lang="es-AR" smtClean="0"/>
              <a:t>7</a:t>
            </a:fld>
            <a:endParaRPr lang="es-AR"/>
          </a:p>
        </p:txBody>
      </p:sp>
    </p:spTree>
    <p:extLst>
      <p:ext uri="{BB962C8B-B14F-4D97-AF65-F5344CB8AC3E}">
        <p14:creationId xmlns:p14="http://schemas.microsoft.com/office/powerpoint/2010/main" val="3625578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the API in action through a few slides.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15FF9153-B8FA-4868-BCFD-033B82AF2E4C}" type="slidenum">
              <a:rPr lang="es-AR" smtClean="0"/>
              <a:t>8</a:t>
            </a:fld>
            <a:endParaRPr lang="es-AR"/>
          </a:p>
        </p:txBody>
      </p:sp>
    </p:spTree>
    <p:extLst>
      <p:ext uri="{BB962C8B-B14F-4D97-AF65-F5344CB8AC3E}">
        <p14:creationId xmlns:p14="http://schemas.microsoft.com/office/powerpoint/2010/main" val="161597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3C588-656F-DD7B-BD2B-D9D05325A4D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B21A579-B70E-AF65-3A8D-A868C72386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F37E591-4F5F-0DC5-3B9D-5EC22E069E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the API in action through a few slides.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a:extLst>
              <a:ext uri="{FF2B5EF4-FFF2-40B4-BE49-F238E27FC236}">
                <a16:creationId xmlns:a16="http://schemas.microsoft.com/office/drawing/2014/main" id="{38C34C66-CB36-EF16-872C-B20CF56DD033}"/>
              </a:ext>
            </a:extLst>
          </p:cNvPr>
          <p:cNvSpPr>
            <a:spLocks noGrp="1"/>
          </p:cNvSpPr>
          <p:nvPr>
            <p:ph type="sldNum" sz="quarter" idx="5"/>
          </p:nvPr>
        </p:nvSpPr>
        <p:spPr/>
        <p:txBody>
          <a:bodyPr/>
          <a:lstStyle/>
          <a:p>
            <a:fld id="{15FF9153-B8FA-4868-BCFD-033B82AF2E4C}" type="slidenum">
              <a:rPr lang="es-AR" smtClean="0"/>
              <a:t>9</a:t>
            </a:fld>
            <a:endParaRPr lang="es-AR"/>
          </a:p>
        </p:txBody>
      </p:sp>
    </p:spTree>
    <p:extLst>
      <p:ext uri="{BB962C8B-B14F-4D97-AF65-F5344CB8AC3E}">
        <p14:creationId xmlns:p14="http://schemas.microsoft.com/office/powerpoint/2010/main" val="4087339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3F39013-A916-8EC5-75DC-184E397FC650}"/>
              </a:ext>
            </a:extLst>
          </p:cNvPr>
          <p:cNvPicPr>
            <a:picLocks noChangeAspect="1"/>
          </p:cNvPicPr>
          <p:nvPr userDrawn="1"/>
        </p:nvPicPr>
        <p:blipFill>
          <a:blip r:embed="rId2"/>
          <a:srcRect/>
          <a:stretch/>
        </p:blipFill>
        <p:spPr>
          <a:xfrm>
            <a:off x="0" y="0"/>
            <a:ext cx="12192000" cy="6858000"/>
          </a:xfrm>
          <a:prstGeom prst="rect">
            <a:avLst/>
          </a:prstGeom>
        </p:spPr>
      </p:pic>
      <p:pic>
        <p:nvPicPr>
          <p:cNvPr id="8" name="Google Shape;17;p32">
            <a:extLst>
              <a:ext uri="{FF2B5EF4-FFF2-40B4-BE49-F238E27FC236}">
                <a16:creationId xmlns:a16="http://schemas.microsoft.com/office/drawing/2014/main" id="{F92C96A3-A141-1FA4-C033-F97793186855}"/>
              </a:ext>
            </a:extLst>
          </p:cNvPr>
          <p:cNvPicPr preferRelativeResize="0"/>
          <p:nvPr userDrawn="1"/>
        </p:nvPicPr>
        <p:blipFill rotWithShape="1">
          <a:blip r:embed="rId3">
            <a:alphaModFix/>
          </a:blip>
          <a:srcRect t="1" r="65517" b="13617"/>
          <a:stretch/>
        </p:blipFill>
        <p:spPr>
          <a:xfrm>
            <a:off x="5641336" y="214538"/>
            <a:ext cx="909328" cy="170398"/>
          </a:xfrm>
          <a:prstGeom prst="rect">
            <a:avLst/>
          </a:prstGeom>
          <a:noFill/>
          <a:ln>
            <a:noFill/>
          </a:ln>
        </p:spPr>
      </p:pic>
      <p:pic>
        <p:nvPicPr>
          <p:cNvPr id="11" name="Imagen 10">
            <a:extLst>
              <a:ext uri="{FF2B5EF4-FFF2-40B4-BE49-F238E27FC236}">
                <a16:creationId xmlns:a16="http://schemas.microsoft.com/office/drawing/2014/main" id="{C49D9246-9EEA-35E9-14E3-DB9CBA98B926}"/>
              </a:ext>
            </a:extLst>
          </p:cNvPr>
          <p:cNvPicPr>
            <a:picLocks noChangeAspect="1"/>
          </p:cNvPicPr>
          <p:nvPr userDrawn="1"/>
        </p:nvPicPr>
        <p:blipFill>
          <a:blip r:embed="rId4"/>
          <a:stretch>
            <a:fillRect/>
          </a:stretch>
        </p:blipFill>
        <p:spPr>
          <a:xfrm>
            <a:off x="5324475" y="6327140"/>
            <a:ext cx="1543050" cy="170398"/>
          </a:xfrm>
          <a:prstGeom prst="rect">
            <a:avLst/>
          </a:prstGeom>
        </p:spPr>
      </p:pic>
    </p:spTree>
    <p:extLst>
      <p:ext uri="{BB962C8B-B14F-4D97-AF65-F5344CB8AC3E}">
        <p14:creationId xmlns:p14="http://schemas.microsoft.com/office/powerpoint/2010/main" val="322077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AB8B5F-7C5B-7215-86CE-BFD667689D5E}"/>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fecha 2">
            <a:extLst>
              <a:ext uri="{FF2B5EF4-FFF2-40B4-BE49-F238E27FC236}">
                <a16:creationId xmlns:a16="http://schemas.microsoft.com/office/drawing/2014/main" id="{D5E8957D-4565-9584-8DF7-6BFEA4CD2792}"/>
              </a:ext>
            </a:extLst>
          </p:cNvPr>
          <p:cNvSpPr>
            <a:spLocks noGrp="1"/>
          </p:cNvSpPr>
          <p:nvPr>
            <p:ph type="dt" sz="half" idx="10"/>
          </p:nvPr>
        </p:nvSpPr>
        <p:spPr/>
        <p:txBody>
          <a:bodyPr/>
          <a:lstStyle/>
          <a:p>
            <a:endParaRPr lang="es-AR"/>
          </a:p>
        </p:txBody>
      </p:sp>
      <p:sp>
        <p:nvSpPr>
          <p:cNvPr id="4" name="Marcador de pie de página 3">
            <a:extLst>
              <a:ext uri="{FF2B5EF4-FFF2-40B4-BE49-F238E27FC236}">
                <a16:creationId xmlns:a16="http://schemas.microsoft.com/office/drawing/2014/main" id="{3D16724C-BB74-2C7E-EA9D-2F93A31F5272}"/>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E6605D64-BCA4-76B4-0B5E-06CE4AA07C19}"/>
              </a:ext>
            </a:extLst>
          </p:cNvPr>
          <p:cNvSpPr>
            <a:spLocks noGrp="1"/>
          </p:cNvSpPr>
          <p:nvPr>
            <p:ph type="sldNum" sz="quarter" idx="12"/>
          </p:nvPr>
        </p:nvSpPr>
        <p:spPr/>
        <p:txBody>
          <a:bodyPr/>
          <a:lstStyle/>
          <a:p>
            <a:fld id="{CAA19C74-1182-7242-B7CC-2058A47DD4A3}" type="slidenum">
              <a:rPr lang="es-AR" smtClean="0"/>
              <a:t>‹Nº›</a:t>
            </a:fld>
            <a:endParaRPr lang="es-AR"/>
          </a:p>
        </p:txBody>
      </p:sp>
    </p:spTree>
    <p:extLst>
      <p:ext uri="{BB962C8B-B14F-4D97-AF65-F5344CB8AC3E}">
        <p14:creationId xmlns:p14="http://schemas.microsoft.com/office/powerpoint/2010/main" val="1267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AA55271-F5E5-6FE2-36CF-2A1A3F9EEE46}"/>
              </a:ext>
            </a:extLst>
          </p:cNvPr>
          <p:cNvSpPr>
            <a:spLocks noGrp="1"/>
          </p:cNvSpPr>
          <p:nvPr>
            <p:ph type="dt" sz="half" idx="10"/>
          </p:nvPr>
        </p:nvSpPr>
        <p:spPr/>
        <p:txBody>
          <a:bodyPr/>
          <a:lstStyle/>
          <a:p>
            <a:endParaRPr lang="es-AR"/>
          </a:p>
        </p:txBody>
      </p:sp>
      <p:sp>
        <p:nvSpPr>
          <p:cNvPr id="3" name="Marcador de pie de página 2">
            <a:extLst>
              <a:ext uri="{FF2B5EF4-FFF2-40B4-BE49-F238E27FC236}">
                <a16:creationId xmlns:a16="http://schemas.microsoft.com/office/drawing/2014/main" id="{DBB4368C-0894-9871-E7BB-9353107CA81C}"/>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8DC42F96-AB0E-8282-0659-966675394AA5}"/>
              </a:ext>
            </a:extLst>
          </p:cNvPr>
          <p:cNvSpPr>
            <a:spLocks noGrp="1"/>
          </p:cNvSpPr>
          <p:nvPr>
            <p:ph type="sldNum" sz="quarter" idx="12"/>
          </p:nvPr>
        </p:nvSpPr>
        <p:spPr/>
        <p:txBody>
          <a:bodyPr/>
          <a:lstStyle/>
          <a:p>
            <a:fld id="{CAA19C74-1182-7242-B7CC-2058A47DD4A3}" type="slidenum">
              <a:rPr lang="es-AR" smtClean="0"/>
              <a:t>‹Nº›</a:t>
            </a:fld>
            <a:endParaRPr lang="es-AR"/>
          </a:p>
        </p:txBody>
      </p:sp>
    </p:spTree>
    <p:extLst>
      <p:ext uri="{BB962C8B-B14F-4D97-AF65-F5344CB8AC3E}">
        <p14:creationId xmlns:p14="http://schemas.microsoft.com/office/powerpoint/2010/main" val="2265828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CC2FA-3EFA-8013-1D1A-3770B87EAC9F}"/>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AR"/>
          </a:p>
        </p:txBody>
      </p:sp>
      <p:sp>
        <p:nvSpPr>
          <p:cNvPr id="3" name="Marcador de contenido 2">
            <a:extLst>
              <a:ext uri="{FF2B5EF4-FFF2-40B4-BE49-F238E27FC236}">
                <a16:creationId xmlns:a16="http://schemas.microsoft.com/office/drawing/2014/main" id="{DB6E399A-6B3A-62D9-9078-EAE0CD30F2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texto 3">
            <a:extLst>
              <a:ext uri="{FF2B5EF4-FFF2-40B4-BE49-F238E27FC236}">
                <a16:creationId xmlns:a16="http://schemas.microsoft.com/office/drawing/2014/main" id="{4110964C-DA9B-EABA-7BB6-7BBA46AAD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E271910-D057-9238-E700-B67F33123F15}"/>
              </a:ext>
            </a:extLst>
          </p:cNvPr>
          <p:cNvSpPr>
            <a:spLocks noGrp="1"/>
          </p:cNvSpPr>
          <p:nvPr>
            <p:ph type="dt" sz="half" idx="10"/>
          </p:nvPr>
        </p:nvSpPr>
        <p:spPr/>
        <p:txBody>
          <a:bodyPr/>
          <a:lstStyle/>
          <a:p>
            <a:endParaRPr lang="es-AR"/>
          </a:p>
        </p:txBody>
      </p:sp>
      <p:sp>
        <p:nvSpPr>
          <p:cNvPr id="6" name="Marcador de pie de página 5">
            <a:extLst>
              <a:ext uri="{FF2B5EF4-FFF2-40B4-BE49-F238E27FC236}">
                <a16:creationId xmlns:a16="http://schemas.microsoft.com/office/drawing/2014/main" id="{97D1D55A-7147-6667-6A70-9BB7A3236D72}"/>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EE256D0B-614E-B165-AA0C-011982577BA8}"/>
              </a:ext>
            </a:extLst>
          </p:cNvPr>
          <p:cNvSpPr>
            <a:spLocks noGrp="1"/>
          </p:cNvSpPr>
          <p:nvPr>
            <p:ph type="sldNum" sz="quarter" idx="12"/>
          </p:nvPr>
        </p:nvSpPr>
        <p:spPr/>
        <p:txBody>
          <a:bodyPr/>
          <a:lstStyle/>
          <a:p>
            <a:fld id="{CAA19C74-1182-7242-B7CC-2058A47DD4A3}" type="slidenum">
              <a:rPr lang="es-AR" smtClean="0"/>
              <a:t>‹Nº›</a:t>
            </a:fld>
            <a:endParaRPr lang="es-AR"/>
          </a:p>
        </p:txBody>
      </p:sp>
    </p:spTree>
    <p:extLst>
      <p:ext uri="{BB962C8B-B14F-4D97-AF65-F5344CB8AC3E}">
        <p14:creationId xmlns:p14="http://schemas.microsoft.com/office/powerpoint/2010/main" val="68410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09DD16-AE3F-68C1-9CD0-BA03404D0BE1}"/>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AR"/>
          </a:p>
        </p:txBody>
      </p:sp>
      <p:sp>
        <p:nvSpPr>
          <p:cNvPr id="3" name="Marcador de posición de imagen 2">
            <a:extLst>
              <a:ext uri="{FF2B5EF4-FFF2-40B4-BE49-F238E27FC236}">
                <a16:creationId xmlns:a16="http://schemas.microsoft.com/office/drawing/2014/main" id="{1C6F3154-F508-0E6C-CA69-D02127D8AA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B6B439AC-5BA9-9E31-4CE8-D92C8B0F3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F951E94D-3107-8BEE-DA57-00CC68403DF6}"/>
              </a:ext>
            </a:extLst>
          </p:cNvPr>
          <p:cNvSpPr>
            <a:spLocks noGrp="1"/>
          </p:cNvSpPr>
          <p:nvPr>
            <p:ph type="dt" sz="half" idx="10"/>
          </p:nvPr>
        </p:nvSpPr>
        <p:spPr/>
        <p:txBody>
          <a:bodyPr/>
          <a:lstStyle/>
          <a:p>
            <a:endParaRPr lang="es-AR"/>
          </a:p>
        </p:txBody>
      </p:sp>
      <p:sp>
        <p:nvSpPr>
          <p:cNvPr id="6" name="Marcador de pie de página 5">
            <a:extLst>
              <a:ext uri="{FF2B5EF4-FFF2-40B4-BE49-F238E27FC236}">
                <a16:creationId xmlns:a16="http://schemas.microsoft.com/office/drawing/2014/main" id="{85F42145-A087-9B3A-2F3A-8A234B0B9657}"/>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F1A2C491-C5B3-F86A-18FC-8DA7CBB374D7}"/>
              </a:ext>
            </a:extLst>
          </p:cNvPr>
          <p:cNvSpPr>
            <a:spLocks noGrp="1"/>
          </p:cNvSpPr>
          <p:nvPr>
            <p:ph type="sldNum" sz="quarter" idx="12"/>
          </p:nvPr>
        </p:nvSpPr>
        <p:spPr/>
        <p:txBody>
          <a:bodyPr/>
          <a:lstStyle/>
          <a:p>
            <a:fld id="{CAA19C74-1182-7242-B7CC-2058A47DD4A3}" type="slidenum">
              <a:rPr lang="es-AR" smtClean="0"/>
              <a:t>‹Nº›</a:t>
            </a:fld>
            <a:endParaRPr lang="es-AR"/>
          </a:p>
        </p:txBody>
      </p:sp>
    </p:spTree>
    <p:extLst>
      <p:ext uri="{BB962C8B-B14F-4D97-AF65-F5344CB8AC3E}">
        <p14:creationId xmlns:p14="http://schemas.microsoft.com/office/powerpoint/2010/main" val="2596329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8DF46D-C696-8882-5F24-701AA2ADCE1B}"/>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texto vertical 2">
            <a:extLst>
              <a:ext uri="{FF2B5EF4-FFF2-40B4-BE49-F238E27FC236}">
                <a16:creationId xmlns:a16="http://schemas.microsoft.com/office/drawing/2014/main" id="{7B6C1BC4-AC68-3495-9CD3-ECF72E3BFAFB}"/>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CE128F30-CF41-DB12-99D5-75C5B24673F8}"/>
              </a:ext>
            </a:extLst>
          </p:cNvPr>
          <p:cNvSpPr>
            <a:spLocks noGrp="1"/>
          </p:cNvSpPr>
          <p:nvPr>
            <p:ph type="dt" sz="half" idx="10"/>
          </p:nvPr>
        </p:nvSpPr>
        <p:spPr/>
        <p:txBody>
          <a:bodyPr/>
          <a:lstStyle/>
          <a:p>
            <a:endParaRPr lang="es-AR"/>
          </a:p>
        </p:txBody>
      </p:sp>
      <p:sp>
        <p:nvSpPr>
          <p:cNvPr id="5" name="Marcador de pie de página 4">
            <a:extLst>
              <a:ext uri="{FF2B5EF4-FFF2-40B4-BE49-F238E27FC236}">
                <a16:creationId xmlns:a16="http://schemas.microsoft.com/office/drawing/2014/main" id="{374BA90F-5DAB-FC3B-136E-5F347DF15F3B}"/>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5C67CE6-DFF4-3C8C-5C59-6E5FC18A31A3}"/>
              </a:ext>
            </a:extLst>
          </p:cNvPr>
          <p:cNvSpPr>
            <a:spLocks noGrp="1"/>
          </p:cNvSpPr>
          <p:nvPr>
            <p:ph type="sldNum" sz="quarter" idx="12"/>
          </p:nvPr>
        </p:nvSpPr>
        <p:spPr/>
        <p:txBody>
          <a:bodyPr/>
          <a:lstStyle/>
          <a:p>
            <a:fld id="{CAA19C74-1182-7242-B7CC-2058A47DD4A3}" type="slidenum">
              <a:rPr lang="es-AR" smtClean="0"/>
              <a:t>‹Nº›</a:t>
            </a:fld>
            <a:endParaRPr lang="es-AR"/>
          </a:p>
        </p:txBody>
      </p:sp>
    </p:spTree>
    <p:extLst>
      <p:ext uri="{BB962C8B-B14F-4D97-AF65-F5344CB8AC3E}">
        <p14:creationId xmlns:p14="http://schemas.microsoft.com/office/powerpoint/2010/main" val="40685870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9F38C5-9A56-7200-AB42-CF69CAD665AE}"/>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AR"/>
          </a:p>
        </p:txBody>
      </p:sp>
      <p:sp>
        <p:nvSpPr>
          <p:cNvPr id="3" name="Marcador de texto vertical 2">
            <a:extLst>
              <a:ext uri="{FF2B5EF4-FFF2-40B4-BE49-F238E27FC236}">
                <a16:creationId xmlns:a16="http://schemas.microsoft.com/office/drawing/2014/main" id="{C021036D-E6EA-FCB9-2947-D902E00E0493}"/>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969DB61F-61DC-CC12-6191-8035258E10FC}"/>
              </a:ext>
            </a:extLst>
          </p:cNvPr>
          <p:cNvSpPr>
            <a:spLocks noGrp="1"/>
          </p:cNvSpPr>
          <p:nvPr>
            <p:ph type="dt" sz="half" idx="10"/>
          </p:nvPr>
        </p:nvSpPr>
        <p:spPr/>
        <p:txBody>
          <a:bodyPr/>
          <a:lstStyle/>
          <a:p>
            <a:endParaRPr lang="es-AR"/>
          </a:p>
        </p:txBody>
      </p:sp>
      <p:sp>
        <p:nvSpPr>
          <p:cNvPr id="5" name="Marcador de pie de página 4">
            <a:extLst>
              <a:ext uri="{FF2B5EF4-FFF2-40B4-BE49-F238E27FC236}">
                <a16:creationId xmlns:a16="http://schemas.microsoft.com/office/drawing/2014/main" id="{4F503EE1-AD45-83E9-BF57-AC7EA24A89D7}"/>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F89B2A3-B96B-BAFB-9574-4360B3C732BE}"/>
              </a:ext>
            </a:extLst>
          </p:cNvPr>
          <p:cNvSpPr>
            <a:spLocks noGrp="1"/>
          </p:cNvSpPr>
          <p:nvPr>
            <p:ph type="sldNum" sz="quarter" idx="12"/>
          </p:nvPr>
        </p:nvSpPr>
        <p:spPr/>
        <p:txBody>
          <a:bodyPr/>
          <a:lstStyle/>
          <a:p>
            <a:fld id="{CAA19C74-1182-7242-B7CC-2058A47DD4A3}" type="slidenum">
              <a:rPr lang="es-AR" smtClean="0"/>
              <a:t>‹Nº›</a:t>
            </a:fld>
            <a:endParaRPr lang="es-AR"/>
          </a:p>
        </p:txBody>
      </p:sp>
    </p:spTree>
    <p:extLst>
      <p:ext uri="{BB962C8B-B14F-4D97-AF65-F5344CB8AC3E}">
        <p14:creationId xmlns:p14="http://schemas.microsoft.com/office/powerpoint/2010/main" val="2138774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87" b="0" i="0">
                <a:solidFill>
                  <a:srgbClr val="6428F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4073432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9A0F76F-44C6-3219-3E1D-6C2F91A3560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Imagen 13">
            <a:extLst>
              <a:ext uri="{FF2B5EF4-FFF2-40B4-BE49-F238E27FC236}">
                <a16:creationId xmlns:a16="http://schemas.microsoft.com/office/drawing/2014/main" id="{3FF883EE-067B-B1A0-9455-4474D5F45808}"/>
              </a:ext>
            </a:extLst>
          </p:cNvPr>
          <p:cNvPicPr>
            <a:picLocks noChangeAspect="1"/>
          </p:cNvPicPr>
          <p:nvPr userDrawn="1"/>
        </p:nvPicPr>
        <p:blipFill>
          <a:blip r:embed="rId3"/>
          <a:stretch>
            <a:fillRect/>
          </a:stretch>
        </p:blipFill>
        <p:spPr>
          <a:xfrm>
            <a:off x="5324475" y="6327140"/>
            <a:ext cx="1543050" cy="170398"/>
          </a:xfrm>
          <a:prstGeom prst="rect">
            <a:avLst/>
          </a:prstGeom>
        </p:spPr>
      </p:pic>
      <p:pic>
        <p:nvPicPr>
          <p:cNvPr id="2" name="Google Shape;17;p32">
            <a:extLst>
              <a:ext uri="{FF2B5EF4-FFF2-40B4-BE49-F238E27FC236}">
                <a16:creationId xmlns:a16="http://schemas.microsoft.com/office/drawing/2014/main" id="{EF9BFBF1-8926-1E7C-D79D-4829D223594F}"/>
              </a:ext>
            </a:extLst>
          </p:cNvPr>
          <p:cNvPicPr preferRelativeResize="0"/>
          <p:nvPr userDrawn="1"/>
        </p:nvPicPr>
        <p:blipFill rotWithShape="1">
          <a:blip r:embed="rId4">
            <a:alphaModFix/>
          </a:blip>
          <a:srcRect t="1" r="65517" b="13617"/>
          <a:stretch/>
        </p:blipFill>
        <p:spPr>
          <a:xfrm>
            <a:off x="5641336" y="214538"/>
            <a:ext cx="909328" cy="170398"/>
          </a:xfrm>
          <a:prstGeom prst="rect">
            <a:avLst/>
          </a:prstGeom>
          <a:noFill/>
          <a:ln>
            <a:noFill/>
          </a:ln>
        </p:spPr>
      </p:pic>
    </p:spTree>
    <p:extLst>
      <p:ext uri="{BB962C8B-B14F-4D97-AF65-F5344CB8AC3E}">
        <p14:creationId xmlns:p14="http://schemas.microsoft.com/office/powerpoint/2010/main" val="74419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9A0F76F-44C6-3219-3E1D-6C2F91A35609}"/>
              </a:ext>
            </a:extLst>
          </p:cNvPr>
          <p:cNvPicPr>
            <a:picLocks noChangeAspect="1"/>
          </p:cNvPicPr>
          <p:nvPr userDrawn="1"/>
        </p:nvPicPr>
        <p:blipFill>
          <a:blip r:embed="rId2"/>
          <a:srcRect/>
          <a:stretch/>
        </p:blipFill>
        <p:spPr>
          <a:xfrm>
            <a:off x="0" y="0"/>
            <a:ext cx="12192000" cy="6858000"/>
          </a:xfrm>
          <a:prstGeom prst="rect">
            <a:avLst/>
          </a:prstGeom>
        </p:spPr>
      </p:pic>
      <p:pic>
        <p:nvPicPr>
          <p:cNvPr id="3" name="Imagen 2">
            <a:extLst>
              <a:ext uri="{FF2B5EF4-FFF2-40B4-BE49-F238E27FC236}">
                <a16:creationId xmlns:a16="http://schemas.microsoft.com/office/drawing/2014/main" id="{228EEA33-A74F-947A-E12F-316636225981}"/>
              </a:ext>
            </a:extLst>
          </p:cNvPr>
          <p:cNvPicPr>
            <a:picLocks noChangeAspect="1"/>
          </p:cNvPicPr>
          <p:nvPr userDrawn="1"/>
        </p:nvPicPr>
        <p:blipFill>
          <a:blip r:embed="rId3"/>
          <a:stretch>
            <a:fillRect/>
          </a:stretch>
        </p:blipFill>
        <p:spPr>
          <a:xfrm>
            <a:off x="5324475" y="6327140"/>
            <a:ext cx="1543050" cy="170398"/>
          </a:xfrm>
          <a:prstGeom prst="rect">
            <a:avLst/>
          </a:prstGeom>
        </p:spPr>
      </p:pic>
      <p:pic>
        <p:nvPicPr>
          <p:cNvPr id="4" name="Google Shape;17;p32">
            <a:extLst>
              <a:ext uri="{FF2B5EF4-FFF2-40B4-BE49-F238E27FC236}">
                <a16:creationId xmlns:a16="http://schemas.microsoft.com/office/drawing/2014/main" id="{4AECFEBB-2889-3E78-0573-1AD48B615D3C}"/>
              </a:ext>
            </a:extLst>
          </p:cNvPr>
          <p:cNvPicPr preferRelativeResize="0"/>
          <p:nvPr userDrawn="1"/>
        </p:nvPicPr>
        <p:blipFill rotWithShape="1">
          <a:blip r:embed="rId4">
            <a:alphaModFix/>
          </a:blip>
          <a:srcRect t="1" r="65517" b="13617"/>
          <a:stretch/>
        </p:blipFill>
        <p:spPr>
          <a:xfrm>
            <a:off x="5641336" y="214538"/>
            <a:ext cx="909328" cy="170398"/>
          </a:xfrm>
          <a:prstGeom prst="rect">
            <a:avLst/>
          </a:prstGeom>
          <a:noFill/>
          <a:ln>
            <a:noFill/>
          </a:ln>
        </p:spPr>
      </p:pic>
    </p:spTree>
    <p:extLst>
      <p:ext uri="{BB962C8B-B14F-4D97-AF65-F5344CB8AC3E}">
        <p14:creationId xmlns:p14="http://schemas.microsoft.com/office/powerpoint/2010/main" val="298551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9A0F76F-44C6-3219-3E1D-6C2F91A35609}"/>
              </a:ext>
            </a:extLst>
          </p:cNvPr>
          <p:cNvPicPr>
            <a:picLocks noChangeAspect="1"/>
          </p:cNvPicPr>
          <p:nvPr userDrawn="1"/>
        </p:nvPicPr>
        <p:blipFill>
          <a:blip r:embed="rId2"/>
          <a:srcRect/>
          <a:stretch/>
        </p:blipFill>
        <p:spPr>
          <a:xfrm>
            <a:off x="0" y="0"/>
            <a:ext cx="12192000" cy="6858000"/>
          </a:xfrm>
          <a:prstGeom prst="rect">
            <a:avLst/>
          </a:prstGeom>
        </p:spPr>
      </p:pic>
      <p:pic>
        <p:nvPicPr>
          <p:cNvPr id="3" name="Imagen 2">
            <a:extLst>
              <a:ext uri="{FF2B5EF4-FFF2-40B4-BE49-F238E27FC236}">
                <a16:creationId xmlns:a16="http://schemas.microsoft.com/office/drawing/2014/main" id="{CA0F8353-0C7B-E6C8-E47F-42F076A060CE}"/>
              </a:ext>
            </a:extLst>
          </p:cNvPr>
          <p:cNvPicPr>
            <a:picLocks noChangeAspect="1"/>
          </p:cNvPicPr>
          <p:nvPr userDrawn="1"/>
        </p:nvPicPr>
        <p:blipFill>
          <a:blip r:embed="rId3"/>
          <a:stretch>
            <a:fillRect/>
          </a:stretch>
        </p:blipFill>
        <p:spPr>
          <a:xfrm>
            <a:off x="1016635" y="6337300"/>
            <a:ext cx="1543050" cy="170398"/>
          </a:xfrm>
          <a:prstGeom prst="rect">
            <a:avLst/>
          </a:prstGeom>
        </p:spPr>
      </p:pic>
      <p:pic>
        <p:nvPicPr>
          <p:cNvPr id="4" name="Google Shape;17;p32">
            <a:extLst>
              <a:ext uri="{FF2B5EF4-FFF2-40B4-BE49-F238E27FC236}">
                <a16:creationId xmlns:a16="http://schemas.microsoft.com/office/drawing/2014/main" id="{0897CD5C-8C1B-5FD3-A310-B3D4845125EA}"/>
              </a:ext>
            </a:extLst>
          </p:cNvPr>
          <p:cNvPicPr preferRelativeResize="0"/>
          <p:nvPr userDrawn="1"/>
        </p:nvPicPr>
        <p:blipFill rotWithShape="1">
          <a:blip r:embed="rId4">
            <a:alphaModFix/>
          </a:blip>
          <a:srcRect t="1" r="65517" b="13617"/>
          <a:stretch/>
        </p:blipFill>
        <p:spPr>
          <a:xfrm>
            <a:off x="5641336" y="214538"/>
            <a:ext cx="909328" cy="170398"/>
          </a:xfrm>
          <a:prstGeom prst="rect">
            <a:avLst/>
          </a:prstGeom>
          <a:noFill/>
          <a:ln>
            <a:noFill/>
          </a:ln>
        </p:spPr>
      </p:pic>
    </p:spTree>
    <p:extLst>
      <p:ext uri="{BB962C8B-B14F-4D97-AF65-F5344CB8AC3E}">
        <p14:creationId xmlns:p14="http://schemas.microsoft.com/office/powerpoint/2010/main" val="665815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9A0F76F-44C6-3219-3E1D-6C2F91A35609}"/>
              </a:ext>
            </a:extLst>
          </p:cNvPr>
          <p:cNvPicPr>
            <a:picLocks noChangeAspect="1"/>
          </p:cNvPicPr>
          <p:nvPr userDrawn="1"/>
        </p:nvPicPr>
        <p:blipFill>
          <a:blip r:embed="rId2"/>
          <a:srcRect/>
          <a:stretch/>
        </p:blipFill>
        <p:spPr>
          <a:xfrm>
            <a:off x="0" y="0"/>
            <a:ext cx="12192000" cy="6858000"/>
          </a:xfrm>
          <a:prstGeom prst="rect">
            <a:avLst/>
          </a:prstGeom>
        </p:spPr>
      </p:pic>
      <p:pic>
        <p:nvPicPr>
          <p:cNvPr id="3" name="Imagen 2">
            <a:extLst>
              <a:ext uri="{FF2B5EF4-FFF2-40B4-BE49-F238E27FC236}">
                <a16:creationId xmlns:a16="http://schemas.microsoft.com/office/drawing/2014/main" id="{82A02AD2-8929-93C6-2566-87004B13AC35}"/>
              </a:ext>
            </a:extLst>
          </p:cNvPr>
          <p:cNvPicPr>
            <a:picLocks noChangeAspect="1"/>
          </p:cNvPicPr>
          <p:nvPr userDrawn="1"/>
        </p:nvPicPr>
        <p:blipFill>
          <a:blip r:embed="rId3"/>
          <a:stretch>
            <a:fillRect/>
          </a:stretch>
        </p:blipFill>
        <p:spPr>
          <a:xfrm>
            <a:off x="10109835" y="871220"/>
            <a:ext cx="1543050" cy="170398"/>
          </a:xfrm>
          <a:prstGeom prst="rect">
            <a:avLst/>
          </a:prstGeom>
        </p:spPr>
      </p:pic>
      <p:pic>
        <p:nvPicPr>
          <p:cNvPr id="4" name="Google Shape;17;p32">
            <a:extLst>
              <a:ext uri="{FF2B5EF4-FFF2-40B4-BE49-F238E27FC236}">
                <a16:creationId xmlns:a16="http://schemas.microsoft.com/office/drawing/2014/main" id="{4F0F620E-73DD-717E-4C3C-59F46C72596A}"/>
              </a:ext>
            </a:extLst>
          </p:cNvPr>
          <p:cNvPicPr preferRelativeResize="0"/>
          <p:nvPr userDrawn="1"/>
        </p:nvPicPr>
        <p:blipFill rotWithShape="1">
          <a:blip r:embed="rId4">
            <a:alphaModFix/>
          </a:blip>
          <a:srcRect t="1" r="65517" b="13617"/>
          <a:stretch/>
        </p:blipFill>
        <p:spPr>
          <a:xfrm>
            <a:off x="5641336" y="214538"/>
            <a:ext cx="909328" cy="170398"/>
          </a:xfrm>
          <a:prstGeom prst="rect">
            <a:avLst/>
          </a:prstGeom>
          <a:noFill/>
          <a:ln>
            <a:noFill/>
          </a:ln>
        </p:spPr>
      </p:pic>
    </p:spTree>
    <p:extLst>
      <p:ext uri="{BB962C8B-B14F-4D97-AF65-F5344CB8AC3E}">
        <p14:creationId xmlns:p14="http://schemas.microsoft.com/office/powerpoint/2010/main" val="411497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F9A0F76F-44C6-3219-3E1D-6C2F91A35609}"/>
              </a:ext>
            </a:extLst>
          </p:cNvPr>
          <p:cNvPicPr>
            <a:picLocks noChangeAspect="1"/>
          </p:cNvPicPr>
          <p:nvPr userDrawn="1"/>
        </p:nvPicPr>
        <p:blipFill>
          <a:blip r:embed="rId2"/>
          <a:src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C7AD8AE8-4480-8C54-F1EA-0B3BA7B9E503}"/>
              </a:ext>
            </a:extLst>
          </p:cNvPr>
          <p:cNvPicPr>
            <a:picLocks noChangeAspect="1"/>
          </p:cNvPicPr>
          <p:nvPr userDrawn="1"/>
        </p:nvPicPr>
        <p:blipFill>
          <a:blip r:embed="rId3"/>
          <a:stretch>
            <a:fillRect/>
          </a:stretch>
        </p:blipFill>
        <p:spPr>
          <a:xfrm>
            <a:off x="10109835" y="871220"/>
            <a:ext cx="1543050" cy="170398"/>
          </a:xfrm>
          <a:prstGeom prst="rect">
            <a:avLst/>
          </a:prstGeom>
        </p:spPr>
      </p:pic>
      <p:pic>
        <p:nvPicPr>
          <p:cNvPr id="3" name="Google Shape;17;p32">
            <a:extLst>
              <a:ext uri="{FF2B5EF4-FFF2-40B4-BE49-F238E27FC236}">
                <a16:creationId xmlns:a16="http://schemas.microsoft.com/office/drawing/2014/main" id="{AEC00BDF-B3CE-54D0-F75F-A41BEE1F2E53}"/>
              </a:ext>
            </a:extLst>
          </p:cNvPr>
          <p:cNvPicPr preferRelativeResize="0"/>
          <p:nvPr userDrawn="1"/>
        </p:nvPicPr>
        <p:blipFill rotWithShape="1">
          <a:blip r:embed="rId4">
            <a:alphaModFix/>
          </a:blip>
          <a:srcRect t="1" r="65517" b="13617"/>
          <a:stretch/>
        </p:blipFill>
        <p:spPr>
          <a:xfrm>
            <a:off x="5641336" y="214538"/>
            <a:ext cx="909328" cy="170398"/>
          </a:xfrm>
          <a:prstGeom prst="rect">
            <a:avLst/>
          </a:prstGeom>
          <a:noFill/>
          <a:ln>
            <a:noFill/>
          </a:ln>
        </p:spPr>
      </p:pic>
    </p:spTree>
    <p:extLst>
      <p:ext uri="{BB962C8B-B14F-4D97-AF65-F5344CB8AC3E}">
        <p14:creationId xmlns:p14="http://schemas.microsoft.com/office/powerpoint/2010/main" val="369938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sp>
        <p:nvSpPr>
          <p:cNvPr id="2" name="Rectángulo redondeado 1">
            <a:extLst>
              <a:ext uri="{FF2B5EF4-FFF2-40B4-BE49-F238E27FC236}">
                <a16:creationId xmlns:a16="http://schemas.microsoft.com/office/drawing/2014/main" id="{AEB28DEE-0A25-1A78-1643-FB7D772DD9B2}"/>
              </a:ext>
            </a:extLst>
          </p:cNvPr>
          <p:cNvSpPr/>
          <p:nvPr userDrawn="1"/>
        </p:nvSpPr>
        <p:spPr>
          <a:xfrm>
            <a:off x="193040" y="518160"/>
            <a:ext cx="11805920" cy="6125302"/>
          </a:xfrm>
          <a:prstGeom prst="roundRect">
            <a:avLst>
              <a:gd name="adj" fmla="val 2900"/>
            </a:avLst>
          </a:prstGeom>
          <a:solidFill>
            <a:srgbClr val="EF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 name="Google Shape;17;p32">
            <a:extLst>
              <a:ext uri="{FF2B5EF4-FFF2-40B4-BE49-F238E27FC236}">
                <a16:creationId xmlns:a16="http://schemas.microsoft.com/office/drawing/2014/main" id="{AEC00BDF-B3CE-54D0-F75F-A41BEE1F2E53}"/>
              </a:ext>
            </a:extLst>
          </p:cNvPr>
          <p:cNvPicPr preferRelativeResize="0"/>
          <p:nvPr userDrawn="1"/>
        </p:nvPicPr>
        <p:blipFill rotWithShape="1">
          <a:blip r:embed="rId2">
            <a:alphaModFix/>
          </a:blip>
          <a:srcRect t="1" r="65517" b="13617"/>
          <a:stretch/>
        </p:blipFill>
        <p:spPr>
          <a:xfrm>
            <a:off x="5641336" y="214538"/>
            <a:ext cx="909328" cy="170398"/>
          </a:xfrm>
          <a:prstGeom prst="rect">
            <a:avLst/>
          </a:prstGeom>
          <a:noFill/>
          <a:ln>
            <a:noFill/>
          </a:ln>
        </p:spPr>
      </p:pic>
    </p:spTree>
    <p:extLst>
      <p:ext uri="{BB962C8B-B14F-4D97-AF65-F5344CB8AC3E}">
        <p14:creationId xmlns:p14="http://schemas.microsoft.com/office/powerpoint/2010/main" val="147583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5D956A-F2B3-B09A-4AE7-614C78F14087}"/>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contenido 2">
            <a:extLst>
              <a:ext uri="{FF2B5EF4-FFF2-40B4-BE49-F238E27FC236}">
                <a16:creationId xmlns:a16="http://schemas.microsoft.com/office/drawing/2014/main" id="{1DBF572F-1B43-CB0F-94ED-9ABC9DE8BE35}"/>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contenido 3">
            <a:extLst>
              <a:ext uri="{FF2B5EF4-FFF2-40B4-BE49-F238E27FC236}">
                <a16:creationId xmlns:a16="http://schemas.microsoft.com/office/drawing/2014/main" id="{ACF5788D-250E-78CF-FCE4-B1BD057906F7}"/>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5" name="Marcador de fecha 4">
            <a:extLst>
              <a:ext uri="{FF2B5EF4-FFF2-40B4-BE49-F238E27FC236}">
                <a16:creationId xmlns:a16="http://schemas.microsoft.com/office/drawing/2014/main" id="{D414D3CF-4F99-65C3-5A7A-0D85643CAA3E}"/>
              </a:ext>
            </a:extLst>
          </p:cNvPr>
          <p:cNvSpPr>
            <a:spLocks noGrp="1"/>
          </p:cNvSpPr>
          <p:nvPr>
            <p:ph type="dt" sz="half" idx="10"/>
          </p:nvPr>
        </p:nvSpPr>
        <p:spPr/>
        <p:txBody>
          <a:bodyPr/>
          <a:lstStyle/>
          <a:p>
            <a:endParaRPr lang="es-AR"/>
          </a:p>
        </p:txBody>
      </p:sp>
      <p:sp>
        <p:nvSpPr>
          <p:cNvPr id="6" name="Marcador de pie de página 5">
            <a:extLst>
              <a:ext uri="{FF2B5EF4-FFF2-40B4-BE49-F238E27FC236}">
                <a16:creationId xmlns:a16="http://schemas.microsoft.com/office/drawing/2014/main" id="{FE91B2EF-76B8-9FA9-3E65-E41D97896AF8}"/>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7CAA252-8FEB-BD82-6945-EC2B561D75E1}"/>
              </a:ext>
            </a:extLst>
          </p:cNvPr>
          <p:cNvSpPr>
            <a:spLocks noGrp="1"/>
          </p:cNvSpPr>
          <p:nvPr>
            <p:ph type="sldNum" sz="quarter" idx="12"/>
          </p:nvPr>
        </p:nvSpPr>
        <p:spPr/>
        <p:txBody>
          <a:bodyPr/>
          <a:lstStyle/>
          <a:p>
            <a:fld id="{CAA19C74-1182-7242-B7CC-2058A47DD4A3}" type="slidenum">
              <a:rPr lang="es-AR" smtClean="0"/>
              <a:t>‹Nº›</a:t>
            </a:fld>
            <a:endParaRPr lang="es-AR"/>
          </a:p>
        </p:txBody>
      </p:sp>
    </p:spTree>
    <p:extLst>
      <p:ext uri="{BB962C8B-B14F-4D97-AF65-F5344CB8AC3E}">
        <p14:creationId xmlns:p14="http://schemas.microsoft.com/office/powerpoint/2010/main" val="3958188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E1DBB7-1901-05B2-E396-C0208F4A2D1C}"/>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AR"/>
          </a:p>
        </p:txBody>
      </p:sp>
      <p:sp>
        <p:nvSpPr>
          <p:cNvPr id="3" name="Marcador de texto 2">
            <a:extLst>
              <a:ext uri="{FF2B5EF4-FFF2-40B4-BE49-F238E27FC236}">
                <a16:creationId xmlns:a16="http://schemas.microsoft.com/office/drawing/2014/main" id="{67F588A0-73F1-6C92-6FD3-C67BF35980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A00FB40D-4E75-F1FE-9B52-451EA2BC8082}"/>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5" name="Marcador de texto 4">
            <a:extLst>
              <a:ext uri="{FF2B5EF4-FFF2-40B4-BE49-F238E27FC236}">
                <a16:creationId xmlns:a16="http://schemas.microsoft.com/office/drawing/2014/main" id="{46C72DCE-553D-C725-27F8-8344D2374B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43E0669B-E0E5-27F6-9622-90345344CC52}"/>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7" name="Marcador de fecha 6">
            <a:extLst>
              <a:ext uri="{FF2B5EF4-FFF2-40B4-BE49-F238E27FC236}">
                <a16:creationId xmlns:a16="http://schemas.microsoft.com/office/drawing/2014/main" id="{C93BE1AE-773D-8C3C-E1CB-1AB1FFEB65E1}"/>
              </a:ext>
            </a:extLst>
          </p:cNvPr>
          <p:cNvSpPr>
            <a:spLocks noGrp="1"/>
          </p:cNvSpPr>
          <p:nvPr>
            <p:ph type="dt" sz="half" idx="10"/>
          </p:nvPr>
        </p:nvSpPr>
        <p:spPr/>
        <p:txBody>
          <a:bodyPr/>
          <a:lstStyle/>
          <a:p>
            <a:endParaRPr lang="es-AR"/>
          </a:p>
        </p:txBody>
      </p:sp>
      <p:sp>
        <p:nvSpPr>
          <p:cNvPr id="8" name="Marcador de pie de página 7">
            <a:extLst>
              <a:ext uri="{FF2B5EF4-FFF2-40B4-BE49-F238E27FC236}">
                <a16:creationId xmlns:a16="http://schemas.microsoft.com/office/drawing/2014/main" id="{2995E026-D7B1-ADA1-A1EF-B5351054E617}"/>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B0F0D6BF-101C-C4C7-6472-521A0F262473}"/>
              </a:ext>
            </a:extLst>
          </p:cNvPr>
          <p:cNvSpPr>
            <a:spLocks noGrp="1"/>
          </p:cNvSpPr>
          <p:nvPr>
            <p:ph type="sldNum" sz="quarter" idx="12"/>
          </p:nvPr>
        </p:nvSpPr>
        <p:spPr/>
        <p:txBody>
          <a:bodyPr/>
          <a:lstStyle/>
          <a:p>
            <a:fld id="{CAA19C74-1182-7242-B7CC-2058A47DD4A3}" type="slidenum">
              <a:rPr lang="es-AR" smtClean="0"/>
              <a:t>‹Nº›</a:t>
            </a:fld>
            <a:endParaRPr lang="es-AR"/>
          </a:p>
        </p:txBody>
      </p:sp>
    </p:spTree>
    <p:extLst>
      <p:ext uri="{BB962C8B-B14F-4D97-AF65-F5344CB8AC3E}">
        <p14:creationId xmlns:p14="http://schemas.microsoft.com/office/powerpoint/2010/main" val="3463197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8809D7E-DDEA-757E-E581-8372416597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AR"/>
          </a:p>
        </p:txBody>
      </p:sp>
      <p:sp>
        <p:nvSpPr>
          <p:cNvPr id="3" name="Marcador de texto 2">
            <a:extLst>
              <a:ext uri="{FF2B5EF4-FFF2-40B4-BE49-F238E27FC236}">
                <a16:creationId xmlns:a16="http://schemas.microsoft.com/office/drawing/2014/main" id="{FA71F0F3-7386-556F-01D2-D70FC1897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C441EC20-F7DC-6AA9-DEE3-E4E0910AB5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AR"/>
          </a:p>
        </p:txBody>
      </p:sp>
      <p:sp>
        <p:nvSpPr>
          <p:cNvPr id="5" name="Marcador de pie de página 4">
            <a:extLst>
              <a:ext uri="{FF2B5EF4-FFF2-40B4-BE49-F238E27FC236}">
                <a16:creationId xmlns:a16="http://schemas.microsoft.com/office/drawing/2014/main" id="{24693428-AEFC-314E-8B67-3BB4328E73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7420677A-E846-318B-62C7-7679BDC157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A19C74-1182-7242-B7CC-2058A47DD4A3}" type="slidenum">
              <a:rPr lang="es-AR" smtClean="0"/>
              <a:t>‹Nº›</a:t>
            </a:fld>
            <a:endParaRPr lang="es-AR"/>
          </a:p>
        </p:txBody>
      </p:sp>
    </p:spTree>
    <p:extLst>
      <p:ext uri="{BB962C8B-B14F-4D97-AF65-F5344CB8AC3E}">
        <p14:creationId xmlns:p14="http://schemas.microsoft.com/office/powerpoint/2010/main" val="2589971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64"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5"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D1F33-B06D-A97F-BEC7-66C29383AE61}"/>
              </a:ext>
            </a:extLst>
          </p:cNvPr>
          <p:cNvSpPr txBox="1">
            <a:spLocks/>
          </p:cNvSpPr>
          <p:nvPr/>
        </p:nvSpPr>
        <p:spPr>
          <a:xfrm>
            <a:off x="2311856" y="934807"/>
            <a:ext cx="7568285"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gn="ctr"/>
            <a:r>
              <a:rPr lang="es-ES" sz="5400" dirty="0">
                <a:solidFill>
                  <a:schemeClr val="bg1"/>
                </a:solidFill>
                <a:latin typeface="Pulso" pitchFamily="2" charset="0"/>
              </a:rPr>
              <a:t>Telecom Argentina</a:t>
            </a:r>
          </a:p>
        </p:txBody>
      </p:sp>
      <p:sp>
        <p:nvSpPr>
          <p:cNvPr id="8" name="Title Placeholder 1">
            <a:extLst>
              <a:ext uri="{FF2B5EF4-FFF2-40B4-BE49-F238E27FC236}">
                <a16:creationId xmlns:a16="http://schemas.microsoft.com/office/drawing/2014/main" id="{D8AC399D-C1FF-2CA1-6254-35DA9D96420F}"/>
              </a:ext>
            </a:extLst>
          </p:cNvPr>
          <p:cNvSpPr txBox="1">
            <a:spLocks/>
          </p:cNvSpPr>
          <p:nvPr/>
        </p:nvSpPr>
        <p:spPr>
          <a:xfrm>
            <a:off x="208660" y="5618057"/>
            <a:ext cx="1627268" cy="386056"/>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gn="ctr">
              <a:lnSpc>
                <a:spcPct val="100000"/>
              </a:lnSpc>
            </a:pPr>
            <a:r>
              <a:rPr lang="en-US" sz="2000" dirty="0">
                <a:solidFill>
                  <a:schemeClr val="bg1"/>
                </a:solidFill>
                <a:latin typeface="Pulso Light" pitchFamily="2" charset="0"/>
              </a:rPr>
              <a:t>July 2025</a:t>
            </a:r>
            <a:endParaRPr lang="en-AR" sz="2000" dirty="0">
              <a:solidFill>
                <a:schemeClr val="bg1"/>
              </a:solidFill>
              <a:latin typeface="Pulso Light" pitchFamily="2" charset="0"/>
            </a:endParaRPr>
          </a:p>
        </p:txBody>
      </p:sp>
      <p:sp>
        <p:nvSpPr>
          <p:cNvPr id="10" name="CuadroTexto 9">
            <a:extLst>
              <a:ext uri="{FF2B5EF4-FFF2-40B4-BE49-F238E27FC236}">
                <a16:creationId xmlns:a16="http://schemas.microsoft.com/office/drawing/2014/main" id="{14802B1E-8DC2-B6DA-028D-7CC7F1BAE1E0}"/>
              </a:ext>
            </a:extLst>
          </p:cNvPr>
          <p:cNvSpPr txBox="1"/>
          <p:nvPr/>
        </p:nvSpPr>
        <p:spPr>
          <a:xfrm>
            <a:off x="3066079" y="2766218"/>
            <a:ext cx="6059837" cy="1325563"/>
          </a:xfrm>
          <a:prstGeom prst="rect">
            <a:avLst/>
          </a:prstGeom>
        </p:spPr>
        <p:txBody>
          <a:bodyPr vert="horz" lIns="91440" tIns="45720" rIns="91440" bIns="45720" rtlCol="0" anchor="ctr">
            <a:noAutofit/>
          </a:bodyPr>
          <a:lstStyle>
            <a:defPPr>
              <a:defRPr lang="es-AR"/>
            </a:defPPr>
            <a:lvl1pPr>
              <a:lnSpc>
                <a:spcPct val="100000"/>
              </a:lnSpc>
              <a:spcBef>
                <a:spcPct val="0"/>
              </a:spcBef>
              <a:buNone/>
              <a:defRPr sz="2000">
                <a:solidFill>
                  <a:schemeClr val="bg1"/>
                </a:solidFill>
                <a:latin typeface="Pulso Light" pitchFamily="2" charset="0"/>
                <a:ea typeface="Roboto" panose="02000000000000000000" pitchFamily="2" charset="0"/>
                <a:cs typeface="+mj-cs"/>
              </a:defRPr>
            </a:lvl1pPr>
          </a:lstStyle>
          <a:p>
            <a:pPr algn="ctr"/>
            <a:r>
              <a:rPr lang="es-AR" sz="4000" dirty="0" err="1">
                <a:latin typeface="Pulso" pitchFamily="2" charset="0"/>
              </a:rPr>
              <a:t>Sponsored</a:t>
            </a:r>
            <a:r>
              <a:rPr lang="es-AR" sz="4000" dirty="0">
                <a:latin typeface="Pulso" pitchFamily="2" charset="0"/>
              </a:rPr>
              <a:t> Data </a:t>
            </a:r>
          </a:p>
          <a:p>
            <a:pPr algn="ctr"/>
            <a:r>
              <a:rPr lang="es-AR" sz="4000" dirty="0">
                <a:latin typeface="Pulso" pitchFamily="2" charset="0"/>
              </a:rPr>
              <a:t>API </a:t>
            </a:r>
            <a:r>
              <a:rPr lang="es-AR" sz="4000" dirty="0" err="1">
                <a:latin typeface="Pulso" pitchFamily="2" charset="0"/>
              </a:rPr>
              <a:t>Proposal</a:t>
            </a:r>
            <a:endParaRPr lang="es-AR" sz="4000" dirty="0">
              <a:latin typeface="Pulso" pitchFamily="2" charset="0"/>
            </a:endParaRPr>
          </a:p>
        </p:txBody>
      </p:sp>
      <p:sp>
        <p:nvSpPr>
          <p:cNvPr id="17" name="Title Placeholder 1">
            <a:extLst>
              <a:ext uri="{FF2B5EF4-FFF2-40B4-BE49-F238E27FC236}">
                <a16:creationId xmlns:a16="http://schemas.microsoft.com/office/drawing/2014/main" id="{AD6CC289-826A-C7B1-E3F7-B00EBF115152}"/>
              </a:ext>
            </a:extLst>
          </p:cNvPr>
          <p:cNvSpPr txBox="1">
            <a:spLocks/>
          </p:cNvSpPr>
          <p:nvPr/>
        </p:nvSpPr>
        <p:spPr>
          <a:xfrm>
            <a:off x="8495466" y="5618057"/>
            <a:ext cx="3150434" cy="386056"/>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gn="r">
              <a:lnSpc>
                <a:spcPct val="100000"/>
              </a:lnSpc>
            </a:pPr>
            <a:r>
              <a:rPr lang="en-US" sz="1600" dirty="0">
                <a:solidFill>
                  <a:schemeClr val="bg1"/>
                </a:solidFill>
                <a:latin typeface="Pulso Light" pitchFamily="2" charset="0"/>
              </a:rPr>
              <a:t>Julián Filippini</a:t>
            </a:r>
            <a:endParaRPr lang="en-AR" sz="1600" dirty="0">
              <a:solidFill>
                <a:schemeClr val="bg1"/>
              </a:solidFill>
              <a:latin typeface="Pulso Light" pitchFamily="2" charset="0"/>
            </a:endParaRPr>
          </a:p>
        </p:txBody>
      </p:sp>
    </p:spTree>
    <p:extLst>
      <p:ext uri="{BB962C8B-B14F-4D97-AF65-F5344CB8AC3E}">
        <p14:creationId xmlns:p14="http://schemas.microsoft.com/office/powerpoint/2010/main" val="2694783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9CBEC-49AD-E404-7ED9-22A4FCD37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AB82B-1C4E-5FE9-42D8-F9BC05AE3A54}"/>
              </a:ext>
            </a:extLst>
          </p:cNvPr>
          <p:cNvSpPr txBox="1">
            <a:spLocks/>
          </p:cNvSpPr>
          <p:nvPr/>
        </p:nvSpPr>
        <p:spPr>
          <a:xfrm>
            <a:off x="464005" y="321803"/>
            <a:ext cx="8974963"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dirty="0">
                <a:solidFill>
                  <a:schemeClr val="bg1"/>
                </a:solidFill>
                <a:latin typeface="Pulso" pitchFamily="2" charset="0"/>
              </a:rPr>
              <a:t>API </a:t>
            </a:r>
            <a:r>
              <a:rPr lang="es-ES" sz="2400" dirty="0" err="1">
                <a:solidFill>
                  <a:schemeClr val="bg1"/>
                </a:solidFill>
                <a:latin typeface="Pulso" pitchFamily="2" charset="0"/>
              </a:rPr>
              <a:t>Operations</a:t>
            </a:r>
            <a:endParaRPr lang="es-ES" sz="2400" dirty="0">
              <a:solidFill>
                <a:schemeClr val="bg1"/>
              </a:solidFill>
              <a:latin typeface="Pulso" pitchFamily="2" charset="0"/>
            </a:endParaRPr>
          </a:p>
        </p:txBody>
      </p:sp>
      <p:sp>
        <p:nvSpPr>
          <p:cNvPr id="9" name="Rectángulo: esquinas redondeadas 8">
            <a:extLst>
              <a:ext uri="{FF2B5EF4-FFF2-40B4-BE49-F238E27FC236}">
                <a16:creationId xmlns:a16="http://schemas.microsoft.com/office/drawing/2014/main" id="{60D8FA1A-233C-BF31-C65B-D1405CF9C784}"/>
              </a:ext>
            </a:extLst>
          </p:cNvPr>
          <p:cNvSpPr/>
          <p:nvPr/>
        </p:nvSpPr>
        <p:spPr>
          <a:xfrm>
            <a:off x="665243" y="1536311"/>
            <a:ext cx="9304668" cy="44173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dirty="0">
                <a:solidFill>
                  <a:srgbClr val="9B00FF"/>
                </a:solidFill>
                <a:latin typeface="Pulso Light" pitchFamily="2" charset="0"/>
                <a:ea typeface="Roboto" panose="02000000000000000000" pitchFamily="2" charset="0"/>
                <a:cs typeface="+mj-cs"/>
              </a:rPr>
              <a:t>/session-revoke	Revocation of Sponsorship</a:t>
            </a:r>
          </a:p>
        </p:txBody>
      </p:sp>
      <p:sp>
        <p:nvSpPr>
          <p:cNvPr id="3" name="CuadroTexto 2">
            <a:extLst>
              <a:ext uri="{FF2B5EF4-FFF2-40B4-BE49-F238E27FC236}">
                <a16:creationId xmlns:a16="http://schemas.microsoft.com/office/drawing/2014/main" id="{47C8AC2D-296B-717F-D145-40EAB18C593C}"/>
              </a:ext>
            </a:extLst>
          </p:cNvPr>
          <p:cNvSpPr txBox="1"/>
          <p:nvPr/>
        </p:nvSpPr>
        <p:spPr>
          <a:xfrm>
            <a:off x="912263" y="2434284"/>
            <a:ext cx="6191572" cy="307777"/>
          </a:xfrm>
          <a:prstGeom prst="rect">
            <a:avLst/>
          </a:prstGeom>
          <a:noFill/>
        </p:spPr>
        <p:txBody>
          <a:bodyPr wrap="square">
            <a:spAutoFit/>
          </a:bodyPr>
          <a:lstStyle>
            <a:defPPr>
              <a:defRPr lang="es-AR"/>
            </a:defPPr>
            <a:lvl1pPr>
              <a:defRPr sz="1400" b="0" i="0">
                <a:solidFill>
                  <a:srgbClr val="3B4151"/>
                </a:solidFill>
                <a:effectLst/>
                <a:latin typeface="Roboto Light" panose="02000000000000000000" pitchFamily="2" charset="0"/>
                <a:ea typeface="Roboto Light" panose="02000000000000000000" pitchFamily="2" charset="0"/>
                <a:cs typeface="Roboto Light" panose="02000000000000000000" pitchFamily="2" charset="0"/>
              </a:defRPr>
            </a:lvl1pPr>
          </a:lstStyle>
          <a:p>
            <a:r>
              <a:rPr lang="es-ES" dirty="0">
                <a:latin typeface="Pulso Light" pitchFamily="2" charset="0"/>
              </a:rPr>
              <a:t>DELETE /</a:t>
            </a:r>
            <a:r>
              <a:rPr lang="es-ES" dirty="0" err="1">
                <a:latin typeface="Pulso Light" pitchFamily="2" charset="0"/>
              </a:rPr>
              <a:t>sponsorship</a:t>
            </a:r>
            <a:r>
              <a:rPr lang="es-ES" dirty="0">
                <a:latin typeface="Pulso Light" pitchFamily="2" charset="0"/>
              </a:rPr>
              <a:t>/{</a:t>
            </a:r>
            <a:r>
              <a:rPr lang="es-ES" dirty="0" err="1">
                <a:latin typeface="Pulso Light" pitchFamily="2" charset="0"/>
              </a:rPr>
              <a:t>sponsorId</a:t>
            </a:r>
            <a:r>
              <a:rPr lang="es-ES" dirty="0">
                <a:latin typeface="Pulso Light" pitchFamily="2" charset="0"/>
              </a:rPr>
              <a:t>}/{</a:t>
            </a:r>
            <a:r>
              <a:rPr lang="es-ES" dirty="0" err="1">
                <a:latin typeface="Pulso Light" pitchFamily="2" charset="0"/>
              </a:rPr>
              <a:t>campaignId</a:t>
            </a:r>
            <a:r>
              <a:rPr lang="es-ES" dirty="0">
                <a:latin typeface="Pulso Light" pitchFamily="2" charset="0"/>
              </a:rPr>
              <a:t>}/{</a:t>
            </a:r>
            <a:r>
              <a:rPr lang="es-ES" dirty="0" err="1">
                <a:latin typeface="Pulso Light" pitchFamily="2" charset="0"/>
              </a:rPr>
              <a:t>sessionId</a:t>
            </a:r>
            <a:r>
              <a:rPr lang="es-ES" dirty="0">
                <a:latin typeface="Pulso Light" pitchFamily="2" charset="0"/>
              </a:rPr>
              <a:t>}/</a:t>
            </a:r>
            <a:r>
              <a:rPr lang="es-ES" dirty="0" err="1">
                <a:latin typeface="Pulso Light" pitchFamily="2" charset="0"/>
              </a:rPr>
              <a:t>revoke</a:t>
            </a:r>
            <a:endParaRPr lang="es-ES" dirty="0">
              <a:latin typeface="Pulso Light" pitchFamily="2" charset="0"/>
            </a:endParaRPr>
          </a:p>
        </p:txBody>
      </p:sp>
      <p:sp>
        <p:nvSpPr>
          <p:cNvPr id="4" name="CuadroTexto 3">
            <a:extLst>
              <a:ext uri="{FF2B5EF4-FFF2-40B4-BE49-F238E27FC236}">
                <a16:creationId xmlns:a16="http://schemas.microsoft.com/office/drawing/2014/main" id="{231E5257-8CFA-FB86-A601-ED87E24BB648}"/>
              </a:ext>
            </a:extLst>
          </p:cNvPr>
          <p:cNvSpPr txBox="1"/>
          <p:nvPr/>
        </p:nvSpPr>
        <p:spPr>
          <a:xfrm>
            <a:off x="912263" y="3606115"/>
            <a:ext cx="6191572" cy="307777"/>
          </a:xfrm>
          <a:prstGeom prst="rect">
            <a:avLst/>
          </a:prstGeom>
          <a:noFill/>
        </p:spPr>
        <p:txBody>
          <a:bodyPr wrap="square">
            <a:spAutoFit/>
          </a:bodyPr>
          <a:lstStyle/>
          <a:p>
            <a:r>
              <a:rPr lang="en-US" sz="1400" b="0" i="0" dirty="0">
                <a:solidFill>
                  <a:srgbClr val="3B4151"/>
                </a:solidFill>
                <a:effectLst/>
                <a:latin typeface="Pulso Light" pitchFamily="2" charset="0"/>
                <a:ea typeface="Roboto Light" panose="02000000000000000000" pitchFamily="2" charset="0"/>
                <a:cs typeface="Roboto Light" panose="02000000000000000000" pitchFamily="2" charset="0"/>
              </a:rPr>
              <a:t>Successful operation. Session revoked successfully </a:t>
            </a:r>
            <a:endParaRPr lang="es-AR" sz="1400" dirty="0">
              <a:latin typeface="Pulso Light" pitchFamily="2" charset="0"/>
              <a:ea typeface="Roboto Light" panose="02000000000000000000" pitchFamily="2" charset="0"/>
              <a:cs typeface="Roboto Light" panose="02000000000000000000" pitchFamily="2" charset="0"/>
            </a:endParaRPr>
          </a:p>
        </p:txBody>
      </p:sp>
      <p:pic>
        <p:nvPicPr>
          <p:cNvPr id="5" name="Imagen 4">
            <a:extLst>
              <a:ext uri="{FF2B5EF4-FFF2-40B4-BE49-F238E27FC236}">
                <a16:creationId xmlns:a16="http://schemas.microsoft.com/office/drawing/2014/main" id="{99411490-33E3-3067-43F5-FEAA62CBCB53}"/>
              </a:ext>
            </a:extLst>
          </p:cNvPr>
          <p:cNvPicPr>
            <a:picLocks noChangeAspect="1"/>
          </p:cNvPicPr>
          <p:nvPr/>
        </p:nvPicPr>
        <p:blipFill>
          <a:blip r:embed="rId3"/>
          <a:stretch>
            <a:fillRect/>
          </a:stretch>
        </p:blipFill>
        <p:spPr>
          <a:xfrm>
            <a:off x="905485" y="3958796"/>
            <a:ext cx="9848850" cy="1638300"/>
          </a:xfrm>
          <a:prstGeom prst="rect">
            <a:avLst/>
          </a:prstGeom>
        </p:spPr>
      </p:pic>
      <p:sp>
        <p:nvSpPr>
          <p:cNvPr id="6" name="Rectángulo: esquinas redondeadas 5">
            <a:extLst>
              <a:ext uri="{FF2B5EF4-FFF2-40B4-BE49-F238E27FC236}">
                <a16:creationId xmlns:a16="http://schemas.microsoft.com/office/drawing/2014/main" id="{3D7AAC10-890A-6481-293B-6EED8FF77A1E}"/>
              </a:ext>
            </a:extLst>
          </p:cNvPr>
          <p:cNvSpPr/>
          <p:nvPr/>
        </p:nvSpPr>
        <p:spPr>
          <a:xfrm>
            <a:off x="791949" y="4682666"/>
            <a:ext cx="4343208" cy="660519"/>
          </a:xfrm>
          <a:prstGeom prst="roundRect">
            <a:avLst>
              <a:gd name="adj" fmla="val 921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s-ES" i="1" dirty="0">
              <a:solidFill>
                <a:schemeClr val="tx1"/>
              </a:solidFill>
              <a:latin typeface="Pulso Light" pitchFamily="2" charset="0"/>
              <a:ea typeface="Roboto Light" panose="02000000000000000000" pitchFamily="2" charset="0"/>
              <a:cs typeface="Roboto Light" panose="02000000000000000000" pitchFamily="2" charset="0"/>
            </a:endParaRPr>
          </a:p>
        </p:txBody>
      </p:sp>
      <p:sp>
        <p:nvSpPr>
          <p:cNvPr id="7" name="CuadroTexto 6">
            <a:extLst>
              <a:ext uri="{FF2B5EF4-FFF2-40B4-BE49-F238E27FC236}">
                <a16:creationId xmlns:a16="http://schemas.microsoft.com/office/drawing/2014/main" id="{54CC445E-1EB0-1A86-1B65-6525F5E7298A}"/>
              </a:ext>
            </a:extLst>
          </p:cNvPr>
          <p:cNvSpPr txBox="1"/>
          <p:nvPr/>
        </p:nvSpPr>
        <p:spPr>
          <a:xfrm>
            <a:off x="11864341" y="6642556"/>
            <a:ext cx="335436" cy="215444"/>
          </a:xfrm>
          <a:prstGeom prst="rect">
            <a:avLst/>
          </a:prstGeom>
          <a:noFill/>
        </p:spPr>
        <p:txBody>
          <a:bodyPr wrap="square" rtlCol="0">
            <a:spAutoFit/>
          </a:bodyPr>
          <a:lstStyle/>
          <a:p>
            <a:r>
              <a:rPr lang="es-AR" sz="800" dirty="0"/>
              <a:t>10</a:t>
            </a:r>
          </a:p>
        </p:txBody>
      </p:sp>
    </p:spTree>
    <p:extLst>
      <p:ext uri="{BB962C8B-B14F-4D97-AF65-F5344CB8AC3E}">
        <p14:creationId xmlns:p14="http://schemas.microsoft.com/office/powerpoint/2010/main" val="355115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4F296-FF99-63C4-189E-9C1D71D36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49807-DFA1-1CA1-BFEB-508B85BA090D}"/>
              </a:ext>
            </a:extLst>
          </p:cNvPr>
          <p:cNvSpPr txBox="1">
            <a:spLocks/>
          </p:cNvSpPr>
          <p:nvPr/>
        </p:nvSpPr>
        <p:spPr>
          <a:xfrm>
            <a:off x="464005" y="321803"/>
            <a:ext cx="8974963"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dirty="0">
                <a:solidFill>
                  <a:schemeClr val="bg1"/>
                </a:solidFill>
                <a:latin typeface="Pulso" pitchFamily="2" charset="0"/>
              </a:rPr>
              <a:t>API </a:t>
            </a:r>
            <a:r>
              <a:rPr lang="es-ES" sz="2400" dirty="0" err="1">
                <a:solidFill>
                  <a:schemeClr val="bg1"/>
                </a:solidFill>
                <a:latin typeface="Pulso" pitchFamily="2" charset="0"/>
              </a:rPr>
              <a:t>Operations</a:t>
            </a:r>
            <a:endParaRPr lang="es-ES" sz="2400" dirty="0">
              <a:solidFill>
                <a:schemeClr val="bg1"/>
              </a:solidFill>
              <a:latin typeface="Pulso" pitchFamily="2" charset="0"/>
            </a:endParaRPr>
          </a:p>
        </p:txBody>
      </p:sp>
      <p:sp>
        <p:nvSpPr>
          <p:cNvPr id="9" name="Rectángulo: esquinas redondeadas 8">
            <a:extLst>
              <a:ext uri="{FF2B5EF4-FFF2-40B4-BE49-F238E27FC236}">
                <a16:creationId xmlns:a16="http://schemas.microsoft.com/office/drawing/2014/main" id="{EB8C542F-C31B-BC02-4D21-17538C94D816}"/>
              </a:ext>
            </a:extLst>
          </p:cNvPr>
          <p:cNvSpPr/>
          <p:nvPr/>
        </p:nvSpPr>
        <p:spPr>
          <a:xfrm>
            <a:off x="665243" y="1536311"/>
            <a:ext cx="9304668" cy="44173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dirty="0">
                <a:solidFill>
                  <a:srgbClr val="9B00FF"/>
                </a:solidFill>
                <a:latin typeface="Pulso Light" pitchFamily="2" charset="0"/>
                <a:ea typeface="Roboto" panose="02000000000000000000" pitchFamily="2" charset="0"/>
                <a:cs typeface="+mj-cs"/>
              </a:rPr>
              <a:t>/campaign-status 	Campaign Status Inquiry</a:t>
            </a:r>
          </a:p>
        </p:txBody>
      </p:sp>
      <p:sp>
        <p:nvSpPr>
          <p:cNvPr id="3" name="CuadroTexto 2">
            <a:extLst>
              <a:ext uri="{FF2B5EF4-FFF2-40B4-BE49-F238E27FC236}">
                <a16:creationId xmlns:a16="http://schemas.microsoft.com/office/drawing/2014/main" id="{7DB04AB1-16E1-6092-654B-EA9B30D98A22}"/>
              </a:ext>
            </a:extLst>
          </p:cNvPr>
          <p:cNvSpPr txBox="1"/>
          <p:nvPr/>
        </p:nvSpPr>
        <p:spPr>
          <a:xfrm>
            <a:off x="797595" y="2301549"/>
            <a:ext cx="6191572" cy="307777"/>
          </a:xfrm>
          <a:prstGeom prst="rect">
            <a:avLst/>
          </a:prstGeom>
          <a:noFill/>
        </p:spPr>
        <p:txBody>
          <a:bodyPr wrap="square">
            <a:spAutoFit/>
          </a:bodyPr>
          <a:lstStyle/>
          <a:p>
            <a:r>
              <a:rPr lang="es-ES" sz="1400" dirty="0">
                <a:latin typeface="Pulso Light" pitchFamily="2" charset="0"/>
                <a:ea typeface="Roboto Light" panose="02000000000000000000" pitchFamily="2" charset="0"/>
                <a:cs typeface="Roboto Light" panose="02000000000000000000" pitchFamily="2" charset="0"/>
              </a:rPr>
              <a:t>GET /</a:t>
            </a:r>
            <a:r>
              <a:rPr lang="es-ES" sz="1400" dirty="0" err="1">
                <a:latin typeface="Pulso Light" pitchFamily="2" charset="0"/>
                <a:ea typeface="Roboto Light" panose="02000000000000000000" pitchFamily="2" charset="0"/>
                <a:cs typeface="Roboto Light" panose="02000000000000000000" pitchFamily="2" charset="0"/>
              </a:rPr>
              <a:t>campaign</a:t>
            </a:r>
            <a:r>
              <a:rPr lang="es-ES" sz="1400" dirty="0">
                <a:latin typeface="Pulso Light" pitchFamily="2" charset="0"/>
                <a:ea typeface="Roboto Light" panose="02000000000000000000" pitchFamily="2" charset="0"/>
                <a:cs typeface="Roboto Light" panose="02000000000000000000" pitchFamily="2" charset="0"/>
              </a:rPr>
              <a:t>/{</a:t>
            </a:r>
            <a:r>
              <a:rPr lang="es-ES" sz="1400" dirty="0" err="1">
                <a:latin typeface="Pulso Light" pitchFamily="2" charset="0"/>
                <a:ea typeface="Roboto Light" panose="02000000000000000000" pitchFamily="2" charset="0"/>
                <a:cs typeface="Roboto Light" panose="02000000000000000000" pitchFamily="2" charset="0"/>
              </a:rPr>
              <a:t>sponsorId</a:t>
            </a:r>
            <a:r>
              <a:rPr lang="es-ES" sz="1400" dirty="0">
                <a:latin typeface="Pulso Light" pitchFamily="2" charset="0"/>
                <a:ea typeface="Roboto Light" panose="02000000000000000000" pitchFamily="2" charset="0"/>
                <a:cs typeface="Roboto Light" panose="02000000000000000000" pitchFamily="2" charset="0"/>
              </a:rPr>
              <a:t>}/{</a:t>
            </a:r>
            <a:r>
              <a:rPr lang="es-ES" sz="1400" dirty="0" err="1">
                <a:latin typeface="Pulso Light" pitchFamily="2" charset="0"/>
                <a:ea typeface="Roboto Light" panose="02000000000000000000" pitchFamily="2" charset="0"/>
                <a:cs typeface="Roboto Light" panose="02000000000000000000" pitchFamily="2" charset="0"/>
              </a:rPr>
              <a:t>campaignId</a:t>
            </a:r>
            <a:r>
              <a:rPr lang="es-ES" sz="1400" dirty="0">
                <a:latin typeface="Pulso Light" pitchFamily="2" charset="0"/>
                <a:ea typeface="Roboto Light" panose="02000000000000000000" pitchFamily="2" charset="0"/>
                <a:cs typeface="Roboto Light" panose="02000000000000000000" pitchFamily="2" charset="0"/>
              </a:rPr>
              <a:t>}/</a:t>
            </a:r>
            <a:r>
              <a:rPr lang="es-ES" sz="1400" dirty="0" err="1">
                <a:latin typeface="Pulso Light" pitchFamily="2" charset="0"/>
                <a:ea typeface="Roboto Light" panose="02000000000000000000" pitchFamily="2" charset="0"/>
                <a:cs typeface="Roboto Light" panose="02000000000000000000" pitchFamily="2" charset="0"/>
              </a:rPr>
              <a:t>campaign</a:t>
            </a:r>
            <a:r>
              <a:rPr lang="es-ES" sz="1400" dirty="0">
                <a:latin typeface="Pulso Light" pitchFamily="2" charset="0"/>
                <a:ea typeface="Roboto Light" panose="02000000000000000000" pitchFamily="2" charset="0"/>
                <a:cs typeface="Roboto Light" panose="02000000000000000000" pitchFamily="2" charset="0"/>
              </a:rPr>
              <a:t>-status</a:t>
            </a:r>
          </a:p>
        </p:txBody>
      </p:sp>
      <p:sp>
        <p:nvSpPr>
          <p:cNvPr id="4" name="CuadroTexto 3">
            <a:extLst>
              <a:ext uri="{FF2B5EF4-FFF2-40B4-BE49-F238E27FC236}">
                <a16:creationId xmlns:a16="http://schemas.microsoft.com/office/drawing/2014/main" id="{21161930-E88D-070C-2715-F6320AB5215E}"/>
              </a:ext>
            </a:extLst>
          </p:cNvPr>
          <p:cNvSpPr txBox="1"/>
          <p:nvPr/>
        </p:nvSpPr>
        <p:spPr>
          <a:xfrm>
            <a:off x="770081" y="3114897"/>
            <a:ext cx="6191572" cy="307777"/>
          </a:xfrm>
          <a:prstGeom prst="rect">
            <a:avLst/>
          </a:prstGeom>
          <a:noFill/>
        </p:spPr>
        <p:txBody>
          <a:bodyPr wrap="square">
            <a:spAutoFit/>
          </a:bodyPr>
          <a:lstStyle/>
          <a:p>
            <a:r>
              <a:rPr lang="en-US" sz="1400" dirty="0">
                <a:solidFill>
                  <a:srgbClr val="3B4151"/>
                </a:solidFill>
                <a:effectLst/>
                <a:latin typeface="Pulso Light" pitchFamily="2" charset="0"/>
                <a:ea typeface="Roboto Light" panose="02000000000000000000" pitchFamily="2" charset="0"/>
                <a:cs typeface="Roboto Light" panose="02000000000000000000" pitchFamily="2" charset="0"/>
              </a:rPr>
              <a:t>Successful operation. Returns the status of the campaign </a:t>
            </a:r>
            <a:endParaRPr lang="es-AR" sz="1400" dirty="0">
              <a:latin typeface="Pulso Light" pitchFamily="2" charset="0"/>
              <a:ea typeface="Roboto Light" panose="02000000000000000000" pitchFamily="2" charset="0"/>
              <a:cs typeface="Roboto Light" panose="02000000000000000000" pitchFamily="2" charset="0"/>
            </a:endParaRPr>
          </a:p>
        </p:txBody>
      </p:sp>
      <p:pic>
        <p:nvPicPr>
          <p:cNvPr id="5" name="Imagen 4">
            <a:extLst>
              <a:ext uri="{FF2B5EF4-FFF2-40B4-BE49-F238E27FC236}">
                <a16:creationId xmlns:a16="http://schemas.microsoft.com/office/drawing/2014/main" id="{DE03B2B8-C33B-AE6C-288F-9E8364FE3C63}"/>
              </a:ext>
            </a:extLst>
          </p:cNvPr>
          <p:cNvPicPr>
            <a:picLocks noChangeAspect="1"/>
          </p:cNvPicPr>
          <p:nvPr/>
        </p:nvPicPr>
        <p:blipFill>
          <a:blip r:embed="rId3"/>
          <a:stretch>
            <a:fillRect/>
          </a:stretch>
        </p:blipFill>
        <p:spPr>
          <a:xfrm>
            <a:off x="770081" y="3448095"/>
            <a:ext cx="10658475" cy="2295525"/>
          </a:xfrm>
          <a:prstGeom prst="rect">
            <a:avLst/>
          </a:prstGeom>
        </p:spPr>
      </p:pic>
      <p:sp>
        <p:nvSpPr>
          <p:cNvPr id="6" name="Rectángulo: esquinas redondeadas 5">
            <a:extLst>
              <a:ext uri="{FF2B5EF4-FFF2-40B4-BE49-F238E27FC236}">
                <a16:creationId xmlns:a16="http://schemas.microsoft.com/office/drawing/2014/main" id="{7F15C302-9392-CF5B-9B0D-D9580F12EA8F}"/>
              </a:ext>
            </a:extLst>
          </p:cNvPr>
          <p:cNvSpPr/>
          <p:nvPr/>
        </p:nvSpPr>
        <p:spPr>
          <a:xfrm>
            <a:off x="665243" y="4177899"/>
            <a:ext cx="4343208" cy="1333340"/>
          </a:xfrm>
          <a:prstGeom prst="roundRect">
            <a:avLst>
              <a:gd name="adj" fmla="val 921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s-ES" dirty="0">
              <a:solidFill>
                <a:schemeClr val="tx1"/>
              </a:solidFill>
              <a:latin typeface="Pulso Light" pitchFamily="2" charset="0"/>
              <a:ea typeface="Roboto Light" panose="02000000000000000000" pitchFamily="2" charset="0"/>
              <a:cs typeface="Roboto Light" panose="02000000000000000000" pitchFamily="2" charset="0"/>
            </a:endParaRPr>
          </a:p>
        </p:txBody>
      </p:sp>
      <p:sp>
        <p:nvSpPr>
          <p:cNvPr id="7" name="CuadroTexto 6">
            <a:extLst>
              <a:ext uri="{FF2B5EF4-FFF2-40B4-BE49-F238E27FC236}">
                <a16:creationId xmlns:a16="http://schemas.microsoft.com/office/drawing/2014/main" id="{AAB69759-85B8-7F17-1AAF-E6BB8B52A7ED}"/>
              </a:ext>
            </a:extLst>
          </p:cNvPr>
          <p:cNvSpPr txBox="1"/>
          <p:nvPr/>
        </p:nvSpPr>
        <p:spPr>
          <a:xfrm>
            <a:off x="11864341" y="6642556"/>
            <a:ext cx="335436" cy="215444"/>
          </a:xfrm>
          <a:prstGeom prst="rect">
            <a:avLst/>
          </a:prstGeom>
          <a:noFill/>
        </p:spPr>
        <p:txBody>
          <a:bodyPr wrap="square" rtlCol="0">
            <a:spAutoFit/>
          </a:bodyPr>
          <a:lstStyle/>
          <a:p>
            <a:r>
              <a:rPr lang="es-AR" sz="800" dirty="0"/>
              <a:t>11</a:t>
            </a:r>
          </a:p>
        </p:txBody>
      </p:sp>
    </p:spTree>
    <p:extLst>
      <p:ext uri="{BB962C8B-B14F-4D97-AF65-F5344CB8AC3E}">
        <p14:creationId xmlns:p14="http://schemas.microsoft.com/office/powerpoint/2010/main" val="3482309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B04A4-D86A-3945-7015-9CB810F19572}"/>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D069A7FE-01B6-B3D0-D36B-9FAA99ACC75F}"/>
              </a:ext>
            </a:extLst>
          </p:cNvPr>
          <p:cNvPicPr>
            <a:picLocks noChangeAspect="1"/>
          </p:cNvPicPr>
          <p:nvPr/>
        </p:nvPicPr>
        <p:blipFill>
          <a:blip r:embed="rId3"/>
          <a:stretch>
            <a:fillRect/>
          </a:stretch>
        </p:blipFill>
        <p:spPr>
          <a:xfrm>
            <a:off x="689808" y="3211776"/>
            <a:ext cx="10258425" cy="2933700"/>
          </a:xfrm>
          <a:prstGeom prst="rect">
            <a:avLst/>
          </a:prstGeom>
        </p:spPr>
      </p:pic>
      <p:sp>
        <p:nvSpPr>
          <p:cNvPr id="2" name="Title 1">
            <a:extLst>
              <a:ext uri="{FF2B5EF4-FFF2-40B4-BE49-F238E27FC236}">
                <a16:creationId xmlns:a16="http://schemas.microsoft.com/office/drawing/2014/main" id="{CBCD815C-5174-D857-A235-15520BE6CDF9}"/>
              </a:ext>
            </a:extLst>
          </p:cNvPr>
          <p:cNvSpPr txBox="1">
            <a:spLocks/>
          </p:cNvSpPr>
          <p:nvPr/>
        </p:nvSpPr>
        <p:spPr>
          <a:xfrm>
            <a:off x="464005" y="321803"/>
            <a:ext cx="8974963"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dirty="0">
                <a:solidFill>
                  <a:schemeClr val="bg1"/>
                </a:solidFill>
                <a:latin typeface="Pulso" pitchFamily="2" charset="0"/>
              </a:rPr>
              <a:t>API </a:t>
            </a:r>
            <a:r>
              <a:rPr lang="es-ES" sz="2400" dirty="0" err="1">
                <a:solidFill>
                  <a:schemeClr val="bg1"/>
                </a:solidFill>
                <a:latin typeface="Pulso" pitchFamily="2" charset="0"/>
              </a:rPr>
              <a:t>Operations</a:t>
            </a:r>
            <a:endParaRPr lang="es-ES" sz="2400" dirty="0">
              <a:solidFill>
                <a:schemeClr val="bg1"/>
              </a:solidFill>
              <a:latin typeface="Pulso" pitchFamily="2" charset="0"/>
            </a:endParaRPr>
          </a:p>
        </p:txBody>
      </p:sp>
      <p:sp>
        <p:nvSpPr>
          <p:cNvPr id="9" name="Rectángulo: esquinas redondeadas 8">
            <a:extLst>
              <a:ext uri="{FF2B5EF4-FFF2-40B4-BE49-F238E27FC236}">
                <a16:creationId xmlns:a16="http://schemas.microsoft.com/office/drawing/2014/main" id="{D6E60099-1931-1F01-CC70-CD02FF854F54}"/>
              </a:ext>
            </a:extLst>
          </p:cNvPr>
          <p:cNvSpPr/>
          <p:nvPr/>
        </p:nvSpPr>
        <p:spPr>
          <a:xfrm>
            <a:off x="665242" y="1536311"/>
            <a:ext cx="10307558" cy="44173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dirty="0">
                <a:solidFill>
                  <a:srgbClr val="9B00FF"/>
                </a:solidFill>
                <a:latin typeface="Pulso Light" pitchFamily="2" charset="0"/>
                <a:ea typeface="Roboto" panose="02000000000000000000" pitchFamily="2" charset="0"/>
                <a:cs typeface="+mj-cs"/>
              </a:rPr>
              <a:t>/active-sponsorship-list	Query of Active Sponsorships</a:t>
            </a:r>
          </a:p>
        </p:txBody>
      </p:sp>
      <p:sp>
        <p:nvSpPr>
          <p:cNvPr id="3" name="CuadroTexto 2">
            <a:extLst>
              <a:ext uri="{FF2B5EF4-FFF2-40B4-BE49-F238E27FC236}">
                <a16:creationId xmlns:a16="http://schemas.microsoft.com/office/drawing/2014/main" id="{3E29F03C-6BFF-EAA1-4F35-549000BA96CD}"/>
              </a:ext>
            </a:extLst>
          </p:cNvPr>
          <p:cNvSpPr txBox="1"/>
          <p:nvPr/>
        </p:nvSpPr>
        <p:spPr>
          <a:xfrm>
            <a:off x="900469" y="2283306"/>
            <a:ext cx="6191572" cy="307777"/>
          </a:xfrm>
          <a:prstGeom prst="rect">
            <a:avLst/>
          </a:prstGeom>
          <a:noFill/>
        </p:spPr>
        <p:txBody>
          <a:bodyPr wrap="square">
            <a:spAutoFit/>
          </a:bodyPr>
          <a:lstStyle/>
          <a:p>
            <a:r>
              <a:rPr lang="es-ES" sz="1400" dirty="0">
                <a:latin typeface="Pulso Light" pitchFamily="2" charset="0"/>
                <a:ea typeface="Roboto Light" panose="02000000000000000000" pitchFamily="2" charset="0"/>
                <a:cs typeface="Roboto Light" panose="02000000000000000000" pitchFamily="2" charset="0"/>
              </a:rPr>
              <a:t>GET /</a:t>
            </a:r>
            <a:r>
              <a:rPr lang="es-ES" sz="1400" dirty="0" err="1">
                <a:latin typeface="Pulso Light" pitchFamily="2" charset="0"/>
                <a:ea typeface="Roboto Light" panose="02000000000000000000" pitchFamily="2" charset="0"/>
                <a:cs typeface="Roboto Light" panose="02000000000000000000" pitchFamily="2" charset="0"/>
              </a:rPr>
              <a:t>campaign</a:t>
            </a:r>
            <a:r>
              <a:rPr lang="es-ES" sz="1400" dirty="0">
                <a:latin typeface="Pulso Light" pitchFamily="2" charset="0"/>
                <a:ea typeface="Roboto Light" panose="02000000000000000000" pitchFamily="2" charset="0"/>
                <a:cs typeface="Roboto Light" panose="02000000000000000000" pitchFamily="2" charset="0"/>
              </a:rPr>
              <a:t>/{</a:t>
            </a:r>
            <a:r>
              <a:rPr lang="es-ES" sz="1400" dirty="0" err="1">
                <a:latin typeface="Pulso Light" pitchFamily="2" charset="0"/>
                <a:ea typeface="Roboto Light" panose="02000000000000000000" pitchFamily="2" charset="0"/>
                <a:cs typeface="Roboto Light" panose="02000000000000000000" pitchFamily="2" charset="0"/>
              </a:rPr>
              <a:t>sponsorId</a:t>
            </a:r>
            <a:r>
              <a:rPr lang="es-ES" sz="1400" dirty="0">
                <a:latin typeface="Pulso Light" pitchFamily="2" charset="0"/>
                <a:ea typeface="Roboto Light" panose="02000000000000000000" pitchFamily="2" charset="0"/>
                <a:cs typeface="Roboto Light" panose="02000000000000000000" pitchFamily="2" charset="0"/>
              </a:rPr>
              <a:t>}/{</a:t>
            </a:r>
            <a:r>
              <a:rPr lang="es-ES" sz="1400" dirty="0" err="1">
                <a:latin typeface="Pulso Light" pitchFamily="2" charset="0"/>
                <a:ea typeface="Roboto Light" panose="02000000000000000000" pitchFamily="2" charset="0"/>
                <a:cs typeface="Roboto Light" panose="02000000000000000000" pitchFamily="2" charset="0"/>
              </a:rPr>
              <a:t>campaignId</a:t>
            </a:r>
            <a:r>
              <a:rPr lang="es-ES" sz="1400" dirty="0">
                <a:latin typeface="Pulso Light" pitchFamily="2" charset="0"/>
                <a:ea typeface="Roboto Light" panose="02000000000000000000" pitchFamily="2" charset="0"/>
                <a:cs typeface="Roboto Light" panose="02000000000000000000" pitchFamily="2" charset="0"/>
              </a:rPr>
              <a:t>}/active-</a:t>
            </a:r>
            <a:r>
              <a:rPr lang="es-ES" sz="1400" dirty="0" err="1">
                <a:latin typeface="Pulso Light" pitchFamily="2" charset="0"/>
                <a:ea typeface="Roboto Light" panose="02000000000000000000" pitchFamily="2" charset="0"/>
                <a:cs typeface="Roboto Light" panose="02000000000000000000" pitchFamily="2" charset="0"/>
              </a:rPr>
              <a:t>sponsorship</a:t>
            </a:r>
            <a:r>
              <a:rPr lang="es-ES" sz="1400" dirty="0">
                <a:latin typeface="Pulso Light" pitchFamily="2" charset="0"/>
                <a:ea typeface="Roboto Light" panose="02000000000000000000" pitchFamily="2" charset="0"/>
                <a:cs typeface="Roboto Light" panose="02000000000000000000" pitchFamily="2" charset="0"/>
              </a:rPr>
              <a:t>-</a:t>
            </a:r>
            <a:r>
              <a:rPr lang="es-ES" sz="1400" dirty="0" err="1">
                <a:latin typeface="Pulso Light" pitchFamily="2" charset="0"/>
                <a:ea typeface="Roboto Light" panose="02000000000000000000" pitchFamily="2" charset="0"/>
                <a:cs typeface="Roboto Light" panose="02000000000000000000" pitchFamily="2" charset="0"/>
              </a:rPr>
              <a:t>list</a:t>
            </a:r>
            <a:endParaRPr lang="es-ES" sz="1400" dirty="0">
              <a:latin typeface="Pulso Light" pitchFamily="2" charset="0"/>
              <a:ea typeface="Roboto Light" panose="02000000000000000000" pitchFamily="2" charset="0"/>
              <a:cs typeface="Roboto Light" panose="02000000000000000000" pitchFamily="2" charset="0"/>
            </a:endParaRPr>
          </a:p>
        </p:txBody>
      </p:sp>
      <p:sp>
        <p:nvSpPr>
          <p:cNvPr id="4" name="CuadroTexto 3">
            <a:extLst>
              <a:ext uri="{FF2B5EF4-FFF2-40B4-BE49-F238E27FC236}">
                <a16:creationId xmlns:a16="http://schemas.microsoft.com/office/drawing/2014/main" id="{D10A2712-F1E6-BF98-D0A9-4FD73ECA04D2}"/>
              </a:ext>
            </a:extLst>
          </p:cNvPr>
          <p:cNvSpPr txBox="1"/>
          <p:nvPr/>
        </p:nvSpPr>
        <p:spPr>
          <a:xfrm>
            <a:off x="665242" y="2859351"/>
            <a:ext cx="6191572" cy="307777"/>
          </a:xfrm>
          <a:prstGeom prst="rect">
            <a:avLst/>
          </a:prstGeom>
          <a:noFill/>
        </p:spPr>
        <p:txBody>
          <a:bodyPr wrap="square">
            <a:spAutoFit/>
          </a:bodyPr>
          <a:lstStyle/>
          <a:p>
            <a:r>
              <a:rPr lang="en-US" sz="1400" dirty="0">
                <a:solidFill>
                  <a:srgbClr val="3B4151"/>
                </a:solidFill>
                <a:effectLst/>
                <a:latin typeface="Pulso Light" pitchFamily="2" charset="0"/>
                <a:ea typeface="Roboto Light" panose="02000000000000000000" pitchFamily="2" charset="0"/>
                <a:cs typeface="Roboto Light" panose="02000000000000000000" pitchFamily="2" charset="0"/>
              </a:rPr>
              <a:t>Successful operation. List of users currently sponsored by the campaign.</a:t>
            </a:r>
            <a:endParaRPr lang="es-AR" sz="1400" dirty="0">
              <a:latin typeface="Pulso Light" pitchFamily="2" charset="0"/>
              <a:ea typeface="Roboto Light" panose="02000000000000000000" pitchFamily="2" charset="0"/>
              <a:cs typeface="Roboto Light" panose="02000000000000000000" pitchFamily="2" charset="0"/>
            </a:endParaRPr>
          </a:p>
        </p:txBody>
      </p:sp>
      <p:sp>
        <p:nvSpPr>
          <p:cNvPr id="6" name="Rectángulo: esquinas redondeadas 5">
            <a:extLst>
              <a:ext uri="{FF2B5EF4-FFF2-40B4-BE49-F238E27FC236}">
                <a16:creationId xmlns:a16="http://schemas.microsoft.com/office/drawing/2014/main" id="{B9AB82C6-5BEA-2C41-4C94-43B029C06013}"/>
              </a:ext>
            </a:extLst>
          </p:cNvPr>
          <p:cNvSpPr/>
          <p:nvPr/>
        </p:nvSpPr>
        <p:spPr>
          <a:xfrm>
            <a:off x="559124" y="3735566"/>
            <a:ext cx="4970819" cy="2325599"/>
          </a:xfrm>
          <a:prstGeom prst="roundRect">
            <a:avLst>
              <a:gd name="adj" fmla="val 921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s-ES" sz="1400" dirty="0">
              <a:solidFill>
                <a:schemeClr val="tx1"/>
              </a:solidFill>
              <a:latin typeface="Pulso Light" pitchFamily="2" charset="0"/>
              <a:ea typeface="Roboto Light" panose="02000000000000000000" pitchFamily="2" charset="0"/>
              <a:cs typeface="Roboto Light" panose="02000000000000000000" pitchFamily="2" charset="0"/>
            </a:endParaRPr>
          </a:p>
        </p:txBody>
      </p:sp>
      <p:sp>
        <p:nvSpPr>
          <p:cNvPr id="7" name="CuadroTexto 6">
            <a:extLst>
              <a:ext uri="{FF2B5EF4-FFF2-40B4-BE49-F238E27FC236}">
                <a16:creationId xmlns:a16="http://schemas.microsoft.com/office/drawing/2014/main" id="{2FFBAD3F-D768-6961-53A3-3B201ACEFBEA}"/>
              </a:ext>
            </a:extLst>
          </p:cNvPr>
          <p:cNvSpPr txBox="1"/>
          <p:nvPr/>
        </p:nvSpPr>
        <p:spPr>
          <a:xfrm>
            <a:off x="11864341" y="6642556"/>
            <a:ext cx="335436" cy="215444"/>
          </a:xfrm>
          <a:prstGeom prst="rect">
            <a:avLst/>
          </a:prstGeom>
          <a:noFill/>
        </p:spPr>
        <p:txBody>
          <a:bodyPr wrap="square" rtlCol="0">
            <a:spAutoFit/>
          </a:bodyPr>
          <a:lstStyle/>
          <a:p>
            <a:r>
              <a:rPr lang="es-AR" sz="800" dirty="0"/>
              <a:t>12</a:t>
            </a:r>
          </a:p>
        </p:txBody>
      </p:sp>
    </p:spTree>
    <p:extLst>
      <p:ext uri="{BB962C8B-B14F-4D97-AF65-F5344CB8AC3E}">
        <p14:creationId xmlns:p14="http://schemas.microsoft.com/office/powerpoint/2010/main" val="1893816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E09D5-6D94-2149-4285-B99A55CBF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2436D0-4225-891B-A58E-BD4197F3BEC3}"/>
              </a:ext>
            </a:extLst>
          </p:cNvPr>
          <p:cNvSpPr txBox="1">
            <a:spLocks/>
          </p:cNvSpPr>
          <p:nvPr/>
        </p:nvSpPr>
        <p:spPr>
          <a:xfrm>
            <a:off x="464005" y="321803"/>
            <a:ext cx="8974963"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dirty="0">
                <a:solidFill>
                  <a:schemeClr val="bg1"/>
                </a:solidFill>
                <a:latin typeface="Pulso" pitchFamily="2" charset="0"/>
              </a:rPr>
              <a:t>API </a:t>
            </a:r>
            <a:r>
              <a:rPr lang="es-ES" sz="2400" dirty="0" err="1">
                <a:solidFill>
                  <a:schemeClr val="bg1"/>
                </a:solidFill>
                <a:latin typeface="Pulso" pitchFamily="2" charset="0"/>
              </a:rPr>
              <a:t>Operations</a:t>
            </a:r>
            <a:endParaRPr lang="es-ES" sz="2400" dirty="0">
              <a:solidFill>
                <a:schemeClr val="bg1"/>
              </a:solidFill>
              <a:latin typeface="Pulso" pitchFamily="2" charset="0"/>
            </a:endParaRPr>
          </a:p>
        </p:txBody>
      </p:sp>
      <p:sp>
        <p:nvSpPr>
          <p:cNvPr id="9" name="Rectángulo: esquinas redondeadas 8">
            <a:extLst>
              <a:ext uri="{FF2B5EF4-FFF2-40B4-BE49-F238E27FC236}">
                <a16:creationId xmlns:a16="http://schemas.microsoft.com/office/drawing/2014/main" id="{F1431954-29AF-CA82-5F80-728995A681EB}"/>
              </a:ext>
            </a:extLst>
          </p:cNvPr>
          <p:cNvSpPr/>
          <p:nvPr/>
        </p:nvSpPr>
        <p:spPr>
          <a:xfrm>
            <a:off x="665242" y="1536311"/>
            <a:ext cx="11062753" cy="44173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dirty="0">
                <a:solidFill>
                  <a:srgbClr val="9B00FF"/>
                </a:solidFill>
                <a:latin typeface="Pulso Light" pitchFamily="2" charset="0"/>
                <a:ea typeface="Roboto" panose="02000000000000000000" pitchFamily="2" charset="0"/>
                <a:cs typeface="+mj-cs"/>
              </a:rPr>
              <a:t>/alert-subscription 	</a:t>
            </a:r>
            <a:r>
              <a:rPr lang="en-US" sz="2400" dirty="0">
                <a:solidFill>
                  <a:srgbClr val="9B00FF"/>
                </a:solidFill>
                <a:latin typeface="Pulso Light" pitchFamily="2" charset="0"/>
                <a:ea typeface="Roboto" panose="02000000000000000000" pitchFamily="2" charset="0"/>
                <a:cs typeface="+mj-cs"/>
              </a:rPr>
              <a:t>Campaigns - Subscription to Alert y Notifications</a:t>
            </a:r>
          </a:p>
        </p:txBody>
      </p:sp>
      <p:sp>
        <p:nvSpPr>
          <p:cNvPr id="3" name="CuadroTexto 2">
            <a:extLst>
              <a:ext uri="{FF2B5EF4-FFF2-40B4-BE49-F238E27FC236}">
                <a16:creationId xmlns:a16="http://schemas.microsoft.com/office/drawing/2014/main" id="{71C7503A-96D1-02CB-80AF-BBA9B64C4D9A}"/>
              </a:ext>
            </a:extLst>
          </p:cNvPr>
          <p:cNvSpPr txBox="1"/>
          <p:nvPr/>
        </p:nvSpPr>
        <p:spPr>
          <a:xfrm>
            <a:off x="867257" y="4385413"/>
            <a:ext cx="6191572" cy="307777"/>
          </a:xfrm>
          <a:prstGeom prst="rect">
            <a:avLst/>
          </a:prstGeom>
          <a:noFill/>
        </p:spPr>
        <p:txBody>
          <a:bodyPr wrap="square">
            <a:spAutoFit/>
          </a:bodyPr>
          <a:lstStyle/>
          <a:p>
            <a:r>
              <a:rPr lang="en-US" sz="1400" dirty="0">
                <a:solidFill>
                  <a:srgbClr val="3B4151"/>
                </a:solidFill>
                <a:effectLst/>
                <a:latin typeface="Pulso Light" pitchFamily="2" charset="0"/>
                <a:ea typeface="Roboto Light" panose="02000000000000000000" pitchFamily="2" charset="0"/>
                <a:cs typeface="Roboto Light" panose="02000000000000000000" pitchFamily="2" charset="0"/>
              </a:rPr>
              <a:t>Successful operation. Campaign notifications subscription - SUCCESS</a:t>
            </a:r>
            <a:endParaRPr lang="es-AR" sz="1400" dirty="0">
              <a:latin typeface="Pulso Light" pitchFamily="2" charset="0"/>
              <a:ea typeface="Roboto Light" panose="02000000000000000000" pitchFamily="2" charset="0"/>
              <a:cs typeface="Roboto Light" panose="02000000000000000000" pitchFamily="2" charset="0"/>
            </a:endParaRPr>
          </a:p>
        </p:txBody>
      </p:sp>
      <p:sp>
        <p:nvSpPr>
          <p:cNvPr id="4" name="CuadroTexto 3">
            <a:extLst>
              <a:ext uri="{FF2B5EF4-FFF2-40B4-BE49-F238E27FC236}">
                <a16:creationId xmlns:a16="http://schemas.microsoft.com/office/drawing/2014/main" id="{4F74D4A8-5BAC-CA25-8749-BBF2CF5802BE}"/>
              </a:ext>
            </a:extLst>
          </p:cNvPr>
          <p:cNvSpPr txBox="1"/>
          <p:nvPr/>
        </p:nvSpPr>
        <p:spPr>
          <a:xfrm>
            <a:off x="850318" y="2346960"/>
            <a:ext cx="6191572" cy="307777"/>
          </a:xfrm>
          <a:prstGeom prst="rect">
            <a:avLst/>
          </a:prstGeom>
          <a:noFill/>
        </p:spPr>
        <p:txBody>
          <a:bodyPr wrap="square">
            <a:spAutoFit/>
          </a:bodyPr>
          <a:lstStyle/>
          <a:p>
            <a:r>
              <a:rPr lang="en-US" sz="1400" dirty="0">
                <a:solidFill>
                  <a:srgbClr val="3B4151"/>
                </a:solidFill>
                <a:effectLst/>
                <a:latin typeface="Pulso Light" pitchFamily="2" charset="0"/>
                <a:ea typeface="Roboto Light" panose="02000000000000000000" pitchFamily="2" charset="0"/>
                <a:cs typeface="Roboto Light" panose="02000000000000000000" pitchFamily="2" charset="0"/>
              </a:rPr>
              <a:t>POST /campaign/{</a:t>
            </a:r>
            <a:r>
              <a:rPr lang="en-US" sz="1400" dirty="0" err="1">
                <a:solidFill>
                  <a:srgbClr val="3B4151"/>
                </a:solidFill>
                <a:effectLst/>
                <a:latin typeface="Pulso Light" pitchFamily="2" charset="0"/>
                <a:ea typeface="Roboto Light" panose="02000000000000000000" pitchFamily="2" charset="0"/>
                <a:cs typeface="Roboto Light" panose="02000000000000000000" pitchFamily="2" charset="0"/>
              </a:rPr>
              <a:t>sponsorId</a:t>
            </a:r>
            <a:r>
              <a:rPr lang="en-US" sz="1400" dirty="0">
                <a:solidFill>
                  <a:srgbClr val="3B4151"/>
                </a:solidFill>
                <a:effectLst/>
                <a:latin typeface="Pulso Light" pitchFamily="2" charset="0"/>
                <a:ea typeface="Roboto Light" panose="02000000000000000000" pitchFamily="2" charset="0"/>
                <a:cs typeface="Roboto Light" panose="02000000000000000000" pitchFamily="2" charset="0"/>
              </a:rPr>
              <a:t>}/{</a:t>
            </a:r>
            <a:r>
              <a:rPr lang="en-US" sz="1400" dirty="0" err="1">
                <a:solidFill>
                  <a:srgbClr val="3B4151"/>
                </a:solidFill>
                <a:effectLst/>
                <a:latin typeface="Pulso Light" pitchFamily="2" charset="0"/>
                <a:ea typeface="Roboto Light" panose="02000000000000000000" pitchFamily="2" charset="0"/>
                <a:cs typeface="Roboto Light" panose="02000000000000000000" pitchFamily="2" charset="0"/>
              </a:rPr>
              <a:t>campaignId</a:t>
            </a:r>
            <a:r>
              <a:rPr lang="en-US" sz="1400" dirty="0">
                <a:solidFill>
                  <a:srgbClr val="3B4151"/>
                </a:solidFill>
                <a:effectLst/>
                <a:latin typeface="Pulso Light" pitchFamily="2" charset="0"/>
                <a:ea typeface="Roboto Light" panose="02000000000000000000" pitchFamily="2" charset="0"/>
                <a:cs typeface="Roboto Light" panose="02000000000000000000" pitchFamily="2" charset="0"/>
              </a:rPr>
              <a:t>}/alert-subscription</a:t>
            </a:r>
            <a:endParaRPr lang="es-AR" sz="1400" dirty="0">
              <a:latin typeface="Pulso Light" pitchFamily="2" charset="0"/>
              <a:ea typeface="Roboto Light" panose="02000000000000000000" pitchFamily="2" charset="0"/>
              <a:cs typeface="Roboto Light" panose="02000000000000000000" pitchFamily="2" charset="0"/>
            </a:endParaRPr>
          </a:p>
        </p:txBody>
      </p:sp>
      <p:pic>
        <p:nvPicPr>
          <p:cNvPr id="5" name="Imagen 4">
            <a:extLst>
              <a:ext uri="{FF2B5EF4-FFF2-40B4-BE49-F238E27FC236}">
                <a16:creationId xmlns:a16="http://schemas.microsoft.com/office/drawing/2014/main" id="{20A97DD5-059D-7B66-B81A-01ECEF19328F}"/>
              </a:ext>
            </a:extLst>
          </p:cNvPr>
          <p:cNvPicPr>
            <a:picLocks noChangeAspect="1"/>
          </p:cNvPicPr>
          <p:nvPr/>
        </p:nvPicPr>
        <p:blipFill>
          <a:blip r:embed="rId3"/>
          <a:stretch>
            <a:fillRect/>
          </a:stretch>
        </p:blipFill>
        <p:spPr>
          <a:xfrm>
            <a:off x="867257" y="2646533"/>
            <a:ext cx="6829425" cy="1314450"/>
          </a:xfrm>
          <a:prstGeom prst="rect">
            <a:avLst/>
          </a:prstGeom>
        </p:spPr>
      </p:pic>
      <p:pic>
        <p:nvPicPr>
          <p:cNvPr id="6" name="Imagen 5">
            <a:extLst>
              <a:ext uri="{FF2B5EF4-FFF2-40B4-BE49-F238E27FC236}">
                <a16:creationId xmlns:a16="http://schemas.microsoft.com/office/drawing/2014/main" id="{616F71DE-DBEB-ACA4-3B69-78B7348C2584}"/>
              </a:ext>
            </a:extLst>
          </p:cNvPr>
          <p:cNvPicPr>
            <a:picLocks noChangeAspect="1"/>
          </p:cNvPicPr>
          <p:nvPr/>
        </p:nvPicPr>
        <p:blipFill>
          <a:blip r:embed="rId4"/>
          <a:stretch>
            <a:fillRect/>
          </a:stretch>
        </p:blipFill>
        <p:spPr>
          <a:xfrm>
            <a:off x="850318" y="4629882"/>
            <a:ext cx="10658475" cy="1171575"/>
          </a:xfrm>
          <a:prstGeom prst="rect">
            <a:avLst/>
          </a:prstGeom>
        </p:spPr>
      </p:pic>
      <p:sp>
        <p:nvSpPr>
          <p:cNvPr id="7" name="Rectángulo: esquinas redondeadas 6">
            <a:extLst>
              <a:ext uri="{FF2B5EF4-FFF2-40B4-BE49-F238E27FC236}">
                <a16:creationId xmlns:a16="http://schemas.microsoft.com/office/drawing/2014/main" id="{71EA6211-3A7B-5EB7-FAAB-4DFEA5BC24DB}"/>
              </a:ext>
            </a:extLst>
          </p:cNvPr>
          <p:cNvSpPr/>
          <p:nvPr/>
        </p:nvSpPr>
        <p:spPr>
          <a:xfrm>
            <a:off x="665242" y="2886715"/>
            <a:ext cx="4343208" cy="829798"/>
          </a:xfrm>
          <a:prstGeom prst="roundRect">
            <a:avLst>
              <a:gd name="adj" fmla="val 921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s-ES" sz="1400" dirty="0">
              <a:solidFill>
                <a:schemeClr val="tx1"/>
              </a:solidFill>
              <a:latin typeface="Pulso Light" pitchFamily="2" charset="0"/>
              <a:ea typeface="Roboto Light" panose="02000000000000000000" pitchFamily="2" charset="0"/>
              <a:cs typeface="Roboto Light" panose="02000000000000000000" pitchFamily="2" charset="0"/>
            </a:endParaRPr>
          </a:p>
        </p:txBody>
      </p:sp>
      <p:sp>
        <p:nvSpPr>
          <p:cNvPr id="8" name="CuadroTexto 7">
            <a:extLst>
              <a:ext uri="{FF2B5EF4-FFF2-40B4-BE49-F238E27FC236}">
                <a16:creationId xmlns:a16="http://schemas.microsoft.com/office/drawing/2014/main" id="{05B9342C-83A3-A521-DA6C-873EEF4F81EF}"/>
              </a:ext>
            </a:extLst>
          </p:cNvPr>
          <p:cNvSpPr txBox="1"/>
          <p:nvPr/>
        </p:nvSpPr>
        <p:spPr>
          <a:xfrm>
            <a:off x="11864341" y="6642556"/>
            <a:ext cx="335436" cy="215444"/>
          </a:xfrm>
          <a:prstGeom prst="rect">
            <a:avLst/>
          </a:prstGeom>
          <a:noFill/>
        </p:spPr>
        <p:txBody>
          <a:bodyPr wrap="square" rtlCol="0">
            <a:spAutoFit/>
          </a:bodyPr>
          <a:lstStyle/>
          <a:p>
            <a:r>
              <a:rPr lang="es-AR" sz="800" dirty="0"/>
              <a:t>13</a:t>
            </a:r>
          </a:p>
        </p:txBody>
      </p:sp>
    </p:spTree>
    <p:extLst>
      <p:ext uri="{BB962C8B-B14F-4D97-AF65-F5344CB8AC3E}">
        <p14:creationId xmlns:p14="http://schemas.microsoft.com/office/powerpoint/2010/main" val="1646342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62627-86A0-9D01-75A0-D56F9ACE23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AED46-9997-D851-9215-1D5158AF38A1}"/>
              </a:ext>
            </a:extLst>
          </p:cNvPr>
          <p:cNvSpPr txBox="1">
            <a:spLocks/>
          </p:cNvSpPr>
          <p:nvPr/>
        </p:nvSpPr>
        <p:spPr>
          <a:xfrm>
            <a:off x="464005" y="321803"/>
            <a:ext cx="8974963"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dirty="0">
                <a:solidFill>
                  <a:schemeClr val="bg1"/>
                </a:solidFill>
                <a:latin typeface="Pulso" pitchFamily="2" charset="0"/>
              </a:rPr>
              <a:t>API </a:t>
            </a:r>
            <a:r>
              <a:rPr lang="es-ES" sz="2400" dirty="0" err="1">
                <a:solidFill>
                  <a:schemeClr val="bg1"/>
                </a:solidFill>
                <a:latin typeface="Pulso" pitchFamily="2" charset="0"/>
              </a:rPr>
              <a:t>Operations</a:t>
            </a:r>
            <a:endParaRPr lang="es-ES" sz="2400" dirty="0">
              <a:solidFill>
                <a:schemeClr val="bg1"/>
              </a:solidFill>
              <a:latin typeface="Pulso" pitchFamily="2" charset="0"/>
            </a:endParaRPr>
          </a:p>
        </p:txBody>
      </p:sp>
      <p:sp>
        <p:nvSpPr>
          <p:cNvPr id="9" name="Rectángulo: esquinas redondeadas 8">
            <a:extLst>
              <a:ext uri="{FF2B5EF4-FFF2-40B4-BE49-F238E27FC236}">
                <a16:creationId xmlns:a16="http://schemas.microsoft.com/office/drawing/2014/main" id="{D3FF47C7-B1D5-8762-CF9F-22C6329F28C3}"/>
              </a:ext>
            </a:extLst>
          </p:cNvPr>
          <p:cNvSpPr/>
          <p:nvPr/>
        </p:nvSpPr>
        <p:spPr>
          <a:xfrm>
            <a:off x="665242" y="1536311"/>
            <a:ext cx="8974963" cy="44173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dirty="0">
                <a:solidFill>
                  <a:srgbClr val="9B00FF"/>
                </a:solidFill>
                <a:latin typeface="Pulso Light" pitchFamily="2" charset="0"/>
                <a:ea typeface="Roboto" panose="02000000000000000000" pitchFamily="2" charset="0"/>
                <a:cs typeface="+mj-cs"/>
              </a:rPr>
              <a:t>/management		Campaign Management</a:t>
            </a:r>
          </a:p>
        </p:txBody>
      </p:sp>
      <p:sp>
        <p:nvSpPr>
          <p:cNvPr id="3" name="CuadroTexto 2">
            <a:extLst>
              <a:ext uri="{FF2B5EF4-FFF2-40B4-BE49-F238E27FC236}">
                <a16:creationId xmlns:a16="http://schemas.microsoft.com/office/drawing/2014/main" id="{B8D57CE3-A503-E549-30D5-7A7BF25A77F2}"/>
              </a:ext>
            </a:extLst>
          </p:cNvPr>
          <p:cNvSpPr txBox="1"/>
          <p:nvPr/>
        </p:nvSpPr>
        <p:spPr>
          <a:xfrm>
            <a:off x="1056170" y="4453039"/>
            <a:ext cx="6191572" cy="307777"/>
          </a:xfrm>
          <a:prstGeom prst="rect">
            <a:avLst/>
          </a:prstGeom>
          <a:noFill/>
        </p:spPr>
        <p:txBody>
          <a:bodyPr wrap="square">
            <a:spAutoFit/>
          </a:bodyPr>
          <a:lstStyle/>
          <a:p>
            <a:r>
              <a:rPr lang="en-US" sz="1400" b="0" i="0" dirty="0">
                <a:solidFill>
                  <a:srgbClr val="3B4151"/>
                </a:solidFill>
                <a:effectLst/>
                <a:latin typeface="Roboto Light" panose="02000000000000000000" pitchFamily="2" charset="0"/>
                <a:ea typeface="Roboto Light" panose="02000000000000000000" pitchFamily="2" charset="0"/>
                <a:cs typeface="Roboto Light" panose="02000000000000000000" pitchFamily="2" charset="0"/>
              </a:rPr>
              <a:t>Successful operation. </a:t>
            </a:r>
            <a:endParaRPr lang="es-AR" sz="1400"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4" name="CuadroTexto 3">
            <a:extLst>
              <a:ext uri="{FF2B5EF4-FFF2-40B4-BE49-F238E27FC236}">
                <a16:creationId xmlns:a16="http://schemas.microsoft.com/office/drawing/2014/main" id="{3DF1C322-2D26-27D3-9957-60118BF6D0F4}"/>
              </a:ext>
            </a:extLst>
          </p:cNvPr>
          <p:cNvSpPr txBox="1"/>
          <p:nvPr/>
        </p:nvSpPr>
        <p:spPr>
          <a:xfrm>
            <a:off x="1039231" y="2414586"/>
            <a:ext cx="6191572" cy="307777"/>
          </a:xfrm>
          <a:prstGeom prst="rect">
            <a:avLst/>
          </a:prstGeom>
          <a:noFill/>
        </p:spPr>
        <p:txBody>
          <a:bodyPr wrap="square">
            <a:spAutoFit/>
          </a:bodyPr>
          <a:lstStyle/>
          <a:p>
            <a:r>
              <a:rPr lang="en-US" sz="1400" b="0" i="0" dirty="0">
                <a:solidFill>
                  <a:srgbClr val="3B4151"/>
                </a:solidFill>
                <a:effectLst/>
                <a:latin typeface="Roboto Light" panose="02000000000000000000" pitchFamily="2" charset="0"/>
                <a:ea typeface="Roboto Light" panose="02000000000000000000" pitchFamily="2" charset="0"/>
                <a:cs typeface="Roboto Light" panose="02000000000000000000" pitchFamily="2" charset="0"/>
              </a:rPr>
              <a:t>POST /campaign/management</a:t>
            </a:r>
            <a:endParaRPr lang="es-AR" sz="1400"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5" name="Imagen 4">
            <a:extLst>
              <a:ext uri="{FF2B5EF4-FFF2-40B4-BE49-F238E27FC236}">
                <a16:creationId xmlns:a16="http://schemas.microsoft.com/office/drawing/2014/main" id="{CDE1B064-DDF6-8EEE-3F30-CF3A12CA7DA6}"/>
              </a:ext>
            </a:extLst>
          </p:cNvPr>
          <p:cNvPicPr>
            <a:picLocks noChangeAspect="1"/>
          </p:cNvPicPr>
          <p:nvPr/>
        </p:nvPicPr>
        <p:blipFill>
          <a:blip r:embed="rId3"/>
          <a:stretch>
            <a:fillRect/>
          </a:stretch>
        </p:blipFill>
        <p:spPr>
          <a:xfrm>
            <a:off x="1039231" y="2776537"/>
            <a:ext cx="8791575" cy="1304925"/>
          </a:xfrm>
          <a:prstGeom prst="rect">
            <a:avLst/>
          </a:prstGeom>
        </p:spPr>
      </p:pic>
      <p:pic>
        <p:nvPicPr>
          <p:cNvPr id="6" name="Imagen 5">
            <a:extLst>
              <a:ext uri="{FF2B5EF4-FFF2-40B4-BE49-F238E27FC236}">
                <a16:creationId xmlns:a16="http://schemas.microsoft.com/office/drawing/2014/main" id="{6B96A00C-EC32-D534-4B9E-8AD7828CE571}"/>
              </a:ext>
            </a:extLst>
          </p:cNvPr>
          <p:cNvPicPr>
            <a:picLocks noChangeAspect="1"/>
          </p:cNvPicPr>
          <p:nvPr/>
        </p:nvPicPr>
        <p:blipFill>
          <a:blip r:embed="rId4"/>
          <a:stretch>
            <a:fillRect/>
          </a:stretch>
        </p:blipFill>
        <p:spPr>
          <a:xfrm>
            <a:off x="1090807" y="4760816"/>
            <a:ext cx="8801100" cy="1476375"/>
          </a:xfrm>
          <a:prstGeom prst="rect">
            <a:avLst/>
          </a:prstGeom>
        </p:spPr>
      </p:pic>
      <p:sp>
        <p:nvSpPr>
          <p:cNvPr id="7" name="Rectángulo: esquinas redondeadas 6">
            <a:extLst>
              <a:ext uri="{FF2B5EF4-FFF2-40B4-BE49-F238E27FC236}">
                <a16:creationId xmlns:a16="http://schemas.microsoft.com/office/drawing/2014/main" id="{8932906C-20DD-8BA0-6D0F-06A553B109DD}"/>
              </a:ext>
            </a:extLst>
          </p:cNvPr>
          <p:cNvSpPr/>
          <p:nvPr/>
        </p:nvSpPr>
        <p:spPr>
          <a:xfrm>
            <a:off x="823773" y="5779924"/>
            <a:ext cx="4343208" cy="206188"/>
          </a:xfrm>
          <a:prstGeom prst="roundRect">
            <a:avLst>
              <a:gd name="adj" fmla="val 921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s-ES" sz="1400" i="1"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8" name="Rectángulo: esquinas redondeadas 7">
            <a:extLst>
              <a:ext uri="{FF2B5EF4-FFF2-40B4-BE49-F238E27FC236}">
                <a16:creationId xmlns:a16="http://schemas.microsoft.com/office/drawing/2014/main" id="{75BEF50F-1FAA-B085-ACDC-6A44AF4506BE}"/>
              </a:ext>
            </a:extLst>
          </p:cNvPr>
          <p:cNvSpPr/>
          <p:nvPr/>
        </p:nvSpPr>
        <p:spPr>
          <a:xfrm>
            <a:off x="823772" y="3670519"/>
            <a:ext cx="4343208" cy="206188"/>
          </a:xfrm>
          <a:prstGeom prst="roundRect">
            <a:avLst>
              <a:gd name="adj" fmla="val 921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s-ES" sz="1400" i="1"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0" name="CuadroTexto 9">
            <a:extLst>
              <a:ext uri="{FF2B5EF4-FFF2-40B4-BE49-F238E27FC236}">
                <a16:creationId xmlns:a16="http://schemas.microsoft.com/office/drawing/2014/main" id="{669B3CD8-25A4-0D8F-0512-9B7AC509DEFE}"/>
              </a:ext>
            </a:extLst>
          </p:cNvPr>
          <p:cNvSpPr txBox="1"/>
          <p:nvPr/>
        </p:nvSpPr>
        <p:spPr>
          <a:xfrm>
            <a:off x="11864341" y="6642556"/>
            <a:ext cx="335436" cy="215444"/>
          </a:xfrm>
          <a:prstGeom prst="rect">
            <a:avLst/>
          </a:prstGeom>
          <a:noFill/>
        </p:spPr>
        <p:txBody>
          <a:bodyPr wrap="square" rtlCol="0">
            <a:spAutoFit/>
          </a:bodyPr>
          <a:lstStyle/>
          <a:p>
            <a:r>
              <a:rPr lang="es-AR" sz="800" dirty="0"/>
              <a:t>14</a:t>
            </a:r>
          </a:p>
        </p:txBody>
      </p:sp>
    </p:spTree>
    <p:extLst>
      <p:ext uri="{BB962C8B-B14F-4D97-AF65-F5344CB8AC3E}">
        <p14:creationId xmlns:p14="http://schemas.microsoft.com/office/powerpoint/2010/main" val="2130241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D59E4FC-B7C8-3222-68B7-AF5C7EA26F95}"/>
              </a:ext>
            </a:extLst>
          </p:cNvPr>
          <p:cNvSpPr txBox="1"/>
          <p:nvPr/>
        </p:nvSpPr>
        <p:spPr>
          <a:xfrm>
            <a:off x="1777775" y="2721621"/>
            <a:ext cx="8725125" cy="923330"/>
          </a:xfrm>
          <a:prstGeom prst="rect">
            <a:avLst/>
          </a:prstGeom>
          <a:noFill/>
        </p:spPr>
        <p:txBody>
          <a:bodyPr wrap="square" rtlCol="0">
            <a:spAutoFit/>
          </a:bodyPr>
          <a:lstStyle/>
          <a:p>
            <a:r>
              <a:rPr lang="en-US" dirty="0">
                <a:latin typeface="Pulso Light" pitchFamily="2" charset="0"/>
              </a:rPr>
              <a:t>For more information about this API, visit:</a:t>
            </a:r>
          </a:p>
          <a:p>
            <a:endParaRPr lang="en-US" dirty="0">
              <a:latin typeface="Pulso Light" pitchFamily="2" charset="0"/>
            </a:endParaRPr>
          </a:p>
          <a:p>
            <a:r>
              <a:rPr lang="en-US" dirty="0">
                <a:latin typeface="Pulso Light" pitchFamily="2" charset="0"/>
              </a:rPr>
              <a:t>GitHub → CAMARA PROJECT → </a:t>
            </a:r>
            <a:r>
              <a:rPr lang="en-US" dirty="0" err="1">
                <a:latin typeface="Pulso Light" pitchFamily="2" charset="0"/>
              </a:rPr>
              <a:t>APIBacklog</a:t>
            </a:r>
            <a:r>
              <a:rPr lang="en-US" dirty="0">
                <a:latin typeface="Pulso Light" pitchFamily="2" charset="0"/>
              </a:rPr>
              <a:t> → Issue #223</a:t>
            </a:r>
            <a:endParaRPr lang="es-AR" dirty="0">
              <a:latin typeface="Pulso Light" pitchFamily="2" charset="0"/>
            </a:endParaRPr>
          </a:p>
        </p:txBody>
      </p:sp>
      <p:sp>
        <p:nvSpPr>
          <p:cNvPr id="3" name="CuadroTexto 2">
            <a:extLst>
              <a:ext uri="{FF2B5EF4-FFF2-40B4-BE49-F238E27FC236}">
                <a16:creationId xmlns:a16="http://schemas.microsoft.com/office/drawing/2014/main" id="{EAEE3890-9C95-3097-0FEC-AC375B8A2AE7}"/>
              </a:ext>
            </a:extLst>
          </p:cNvPr>
          <p:cNvSpPr txBox="1"/>
          <p:nvPr/>
        </p:nvSpPr>
        <p:spPr>
          <a:xfrm>
            <a:off x="11864341" y="6642556"/>
            <a:ext cx="335436" cy="215444"/>
          </a:xfrm>
          <a:prstGeom prst="rect">
            <a:avLst/>
          </a:prstGeom>
          <a:noFill/>
        </p:spPr>
        <p:txBody>
          <a:bodyPr wrap="square" rtlCol="0">
            <a:spAutoFit/>
          </a:bodyPr>
          <a:lstStyle/>
          <a:p>
            <a:r>
              <a:rPr lang="es-AR" sz="800" dirty="0"/>
              <a:t>15</a:t>
            </a:r>
          </a:p>
        </p:txBody>
      </p:sp>
    </p:spTree>
    <p:extLst>
      <p:ext uri="{BB962C8B-B14F-4D97-AF65-F5344CB8AC3E}">
        <p14:creationId xmlns:p14="http://schemas.microsoft.com/office/powerpoint/2010/main" val="1393399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4A500-56E1-BB50-9152-16A5D75F034B}"/>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1740442E-C83C-98DD-F984-2A451D2D38BA}"/>
              </a:ext>
            </a:extLst>
          </p:cNvPr>
          <p:cNvSpPr txBox="1"/>
          <p:nvPr/>
        </p:nvSpPr>
        <p:spPr>
          <a:xfrm>
            <a:off x="3066081" y="3030490"/>
            <a:ext cx="6059837" cy="797020"/>
          </a:xfrm>
          <a:prstGeom prst="rect">
            <a:avLst/>
          </a:prstGeom>
        </p:spPr>
        <p:txBody>
          <a:bodyPr vert="horz" lIns="91440" tIns="45720" rIns="91440" bIns="45720" rtlCol="0" anchor="ctr">
            <a:noAutofit/>
          </a:bodyPr>
          <a:lstStyle>
            <a:defPPr>
              <a:defRPr lang="es-AR"/>
            </a:defPPr>
            <a:lvl1pPr>
              <a:lnSpc>
                <a:spcPct val="100000"/>
              </a:lnSpc>
              <a:spcBef>
                <a:spcPct val="0"/>
              </a:spcBef>
              <a:buNone/>
              <a:defRPr sz="2000">
                <a:solidFill>
                  <a:schemeClr val="bg1"/>
                </a:solidFill>
                <a:latin typeface="Pulso Light" pitchFamily="2" charset="0"/>
                <a:ea typeface="Roboto" panose="02000000000000000000" pitchFamily="2" charset="0"/>
                <a:cs typeface="+mj-cs"/>
              </a:defRPr>
            </a:lvl1pPr>
          </a:lstStyle>
          <a:p>
            <a:pPr algn="ctr"/>
            <a:r>
              <a:rPr lang="es-AR" sz="6000" dirty="0">
                <a:latin typeface="Pulso" pitchFamily="2" charset="0"/>
              </a:rPr>
              <a:t>¡</a:t>
            </a:r>
            <a:r>
              <a:rPr lang="es-AR" sz="6000" dirty="0" err="1">
                <a:latin typeface="Pulso" pitchFamily="2" charset="0"/>
              </a:rPr>
              <a:t>Thanks</a:t>
            </a:r>
            <a:r>
              <a:rPr lang="es-AR" sz="6000" dirty="0">
                <a:latin typeface="Pulso" pitchFamily="2" charset="0"/>
              </a:rPr>
              <a:t>!</a:t>
            </a:r>
          </a:p>
        </p:txBody>
      </p:sp>
    </p:spTree>
    <p:extLst>
      <p:ext uri="{BB962C8B-B14F-4D97-AF65-F5344CB8AC3E}">
        <p14:creationId xmlns:p14="http://schemas.microsoft.com/office/powerpoint/2010/main" val="2049455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9CE05-AEEB-83BF-6097-D19C1611D1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207501-40D5-9CBB-19EF-4012EC23C94D}"/>
              </a:ext>
            </a:extLst>
          </p:cNvPr>
          <p:cNvSpPr txBox="1">
            <a:spLocks/>
          </p:cNvSpPr>
          <p:nvPr/>
        </p:nvSpPr>
        <p:spPr>
          <a:xfrm>
            <a:off x="464005" y="321803"/>
            <a:ext cx="6839319"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dirty="0" err="1">
                <a:solidFill>
                  <a:schemeClr val="bg1"/>
                </a:solidFill>
                <a:latin typeface="Pulso" pitchFamily="2" charset="0"/>
              </a:rPr>
              <a:t>The</a:t>
            </a:r>
            <a:r>
              <a:rPr lang="es-ES" sz="2400" dirty="0">
                <a:solidFill>
                  <a:schemeClr val="bg1"/>
                </a:solidFill>
                <a:latin typeface="Pulso" pitchFamily="2" charset="0"/>
              </a:rPr>
              <a:t> </a:t>
            </a:r>
            <a:r>
              <a:rPr lang="es-ES" sz="2400" dirty="0" err="1">
                <a:solidFill>
                  <a:schemeClr val="bg1"/>
                </a:solidFill>
                <a:latin typeface="Pulso" pitchFamily="2" charset="0"/>
              </a:rPr>
              <a:t>Proposal</a:t>
            </a:r>
            <a:endParaRPr lang="es-ES" sz="2400" dirty="0">
              <a:solidFill>
                <a:schemeClr val="bg1"/>
              </a:solidFill>
              <a:latin typeface="Pulso" pitchFamily="2" charset="0"/>
            </a:endParaRPr>
          </a:p>
        </p:txBody>
      </p:sp>
      <p:pic>
        <p:nvPicPr>
          <p:cNvPr id="4" name="Imagen 3">
            <a:extLst>
              <a:ext uri="{FF2B5EF4-FFF2-40B4-BE49-F238E27FC236}">
                <a16:creationId xmlns:a16="http://schemas.microsoft.com/office/drawing/2014/main" id="{CA419232-99B0-3D0B-9F13-8AA633A0D1E0}"/>
              </a:ext>
            </a:extLst>
          </p:cNvPr>
          <p:cNvPicPr>
            <a:picLocks noChangeAspect="1"/>
          </p:cNvPicPr>
          <p:nvPr/>
        </p:nvPicPr>
        <p:blipFill>
          <a:blip r:embed="rId3"/>
          <a:stretch>
            <a:fillRect/>
          </a:stretch>
        </p:blipFill>
        <p:spPr>
          <a:xfrm rot="20422275">
            <a:off x="5090438" y="2600618"/>
            <a:ext cx="3002939" cy="2622017"/>
          </a:xfrm>
          <a:prstGeom prst="rect">
            <a:avLst/>
          </a:prstGeom>
        </p:spPr>
      </p:pic>
      <p:sp>
        <p:nvSpPr>
          <p:cNvPr id="7" name="CuadroTexto 6">
            <a:extLst>
              <a:ext uri="{FF2B5EF4-FFF2-40B4-BE49-F238E27FC236}">
                <a16:creationId xmlns:a16="http://schemas.microsoft.com/office/drawing/2014/main" id="{114B2B07-161E-8E9A-2DED-7870195C9D85}"/>
              </a:ext>
            </a:extLst>
          </p:cNvPr>
          <p:cNvSpPr txBox="1"/>
          <p:nvPr/>
        </p:nvSpPr>
        <p:spPr>
          <a:xfrm>
            <a:off x="797721" y="1838379"/>
            <a:ext cx="5570202" cy="1107996"/>
          </a:xfrm>
          <a:prstGeom prst="rect">
            <a:avLst/>
          </a:prstGeom>
          <a:noFill/>
        </p:spPr>
        <p:txBody>
          <a:bodyPr wrap="square">
            <a:spAutoFit/>
          </a:bodyPr>
          <a:lstStyle/>
          <a:p>
            <a:pPr marL="742950" lvl="1" indent="-285750">
              <a:buFont typeface="Arial" panose="020B0604020202020204" pitchFamily="34" charset="0"/>
              <a:buChar char="•"/>
            </a:pPr>
            <a:endParaRPr lang="en-US" i="1" dirty="0">
              <a:latin typeface="Pulso Light" pitchFamily="2" charset="0"/>
            </a:endParaRPr>
          </a:p>
          <a:p>
            <a:pPr marL="285750" indent="-285750">
              <a:buFont typeface="Wingdings" panose="05000000000000000000" pitchFamily="2" charset="2"/>
              <a:buChar char="Ø"/>
            </a:pPr>
            <a:r>
              <a:rPr lang="en-US" sz="3000" dirty="0">
                <a:solidFill>
                  <a:srgbClr val="9B00FF"/>
                </a:solidFill>
                <a:latin typeface="Pulso Light" pitchFamily="2" charset="0"/>
                <a:ea typeface="Roboto" panose="02000000000000000000" pitchFamily="2" charset="0"/>
                <a:cs typeface="+mj-cs"/>
              </a:rPr>
              <a:t>Sponsored Data API</a:t>
            </a:r>
          </a:p>
          <a:p>
            <a:pPr marL="285750" indent="-285750">
              <a:buFont typeface="Wingdings" panose="05000000000000000000" pitchFamily="2" charset="2"/>
              <a:buChar char="Ø"/>
            </a:pPr>
            <a:endParaRPr lang="en-US" i="1" dirty="0">
              <a:latin typeface="Pulso Light" pitchFamily="2" charset="0"/>
            </a:endParaRPr>
          </a:p>
        </p:txBody>
      </p:sp>
      <p:pic>
        <p:nvPicPr>
          <p:cNvPr id="8" name="Picture 2">
            <a:extLst>
              <a:ext uri="{FF2B5EF4-FFF2-40B4-BE49-F238E27FC236}">
                <a16:creationId xmlns:a16="http://schemas.microsoft.com/office/drawing/2014/main" id="{C01BD61F-F3FA-F8D4-C9DA-5CB230EAF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36782">
            <a:off x="6384135" y="3714588"/>
            <a:ext cx="4259356" cy="224799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descr="Mano sosteniendo un celular en la mano&#10;&#10;El contenido generado por IA puede ser incorrecto.">
            <a:extLst>
              <a:ext uri="{FF2B5EF4-FFF2-40B4-BE49-F238E27FC236}">
                <a16:creationId xmlns:a16="http://schemas.microsoft.com/office/drawing/2014/main" id="{7A762E21-DF3D-BA0C-FC3E-C5EF06784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76013">
            <a:off x="9545218" y="2005870"/>
            <a:ext cx="2101933" cy="3152900"/>
          </a:xfrm>
          <a:prstGeom prst="rect">
            <a:avLst/>
          </a:prstGeom>
        </p:spPr>
      </p:pic>
      <p:pic>
        <p:nvPicPr>
          <p:cNvPr id="10" name="Imagen 9" descr="Hombre con camisa negra&#10;&#10;El contenido generado por IA puede ser incorrecto.">
            <a:extLst>
              <a:ext uri="{FF2B5EF4-FFF2-40B4-BE49-F238E27FC236}">
                <a16:creationId xmlns:a16="http://schemas.microsoft.com/office/drawing/2014/main" id="{246EDE40-AF0E-21DE-E41A-EFF4DA5452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95627">
            <a:off x="7058470" y="1638929"/>
            <a:ext cx="2979008" cy="2031119"/>
          </a:xfrm>
          <a:prstGeom prst="rect">
            <a:avLst/>
          </a:prstGeom>
        </p:spPr>
      </p:pic>
      <p:sp>
        <p:nvSpPr>
          <p:cNvPr id="13" name="Rectángulo: esquinas redondeadas 12">
            <a:extLst>
              <a:ext uri="{FF2B5EF4-FFF2-40B4-BE49-F238E27FC236}">
                <a16:creationId xmlns:a16="http://schemas.microsoft.com/office/drawing/2014/main" id="{7F66585C-5C97-77D3-25D8-188EEF36A0B8}"/>
              </a:ext>
            </a:extLst>
          </p:cNvPr>
          <p:cNvSpPr/>
          <p:nvPr/>
        </p:nvSpPr>
        <p:spPr>
          <a:xfrm>
            <a:off x="2177591" y="3147167"/>
            <a:ext cx="1493346" cy="313413"/>
          </a:xfrm>
          <a:prstGeom prst="roundRect">
            <a:avLst/>
          </a:prstGeom>
          <a:solidFill>
            <a:srgbClr val="9B5FC0"/>
          </a:solidFill>
          <a:ln>
            <a:solidFill>
              <a:srgbClr val="6A0D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a:latin typeface="Pulso Light" pitchFamily="2" charset="0"/>
                <a:ea typeface="Roboto Light" panose="02000000000000000000" pitchFamily="2" charset="0"/>
                <a:cs typeface="Roboto Light" panose="02000000000000000000" pitchFamily="2" charset="0"/>
              </a:rPr>
              <a:t>Sponsor</a:t>
            </a:r>
          </a:p>
        </p:txBody>
      </p:sp>
      <p:sp>
        <p:nvSpPr>
          <p:cNvPr id="14" name="Rectángulo: esquinas redondeadas 13">
            <a:extLst>
              <a:ext uri="{FF2B5EF4-FFF2-40B4-BE49-F238E27FC236}">
                <a16:creationId xmlns:a16="http://schemas.microsoft.com/office/drawing/2014/main" id="{A0907668-FBEF-0FE8-28A7-D318BB6D8F5F}"/>
              </a:ext>
            </a:extLst>
          </p:cNvPr>
          <p:cNvSpPr/>
          <p:nvPr/>
        </p:nvSpPr>
        <p:spPr>
          <a:xfrm>
            <a:off x="257098" y="5660893"/>
            <a:ext cx="1493346" cy="313413"/>
          </a:xfrm>
          <a:prstGeom prst="roundRect">
            <a:avLst/>
          </a:prstGeom>
          <a:solidFill>
            <a:srgbClr val="9B5FC0"/>
          </a:solidFill>
          <a:ln>
            <a:solidFill>
              <a:srgbClr val="6A0D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a:latin typeface="Pulso Light" pitchFamily="2" charset="0"/>
                <a:ea typeface="Roboto Light" panose="02000000000000000000" pitchFamily="2" charset="0"/>
                <a:cs typeface="Roboto Light" panose="02000000000000000000" pitchFamily="2" charset="0"/>
              </a:rPr>
              <a:t>UE </a:t>
            </a:r>
            <a:r>
              <a:rPr lang="es-AR" sz="1600" dirty="0" err="1">
                <a:latin typeface="Pulso Light" pitchFamily="2" charset="0"/>
                <a:ea typeface="Roboto Light" panose="02000000000000000000" pitchFamily="2" charset="0"/>
                <a:cs typeface="Roboto Light" panose="02000000000000000000" pitchFamily="2" charset="0"/>
              </a:rPr>
              <a:t>Session</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15" name="Rectángulo: esquinas redondeadas 14">
            <a:extLst>
              <a:ext uri="{FF2B5EF4-FFF2-40B4-BE49-F238E27FC236}">
                <a16:creationId xmlns:a16="http://schemas.microsoft.com/office/drawing/2014/main" id="{E253B31B-2BD9-3829-5A57-630EFF074BE2}"/>
              </a:ext>
            </a:extLst>
          </p:cNvPr>
          <p:cNvSpPr/>
          <p:nvPr/>
        </p:nvSpPr>
        <p:spPr>
          <a:xfrm>
            <a:off x="2739657" y="4053404"/>
            <a:ext cx="1493346" cy="313413"/>
          </a:xfrm>
          <a:prstGeom prst="roundRect">
            <a:avLst/>
          </a:prstGeom>
          <a:solidFill>
            <a:srgbClr val="9B5FC0"/>
          </a:solidFill>
          <a:ln>
            <a:solidFill>
              <a:srgbClr val="6A0D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Campaigns</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16" name="Rectángulo: esquinas redondeadas 15">
            <a:extLst>
              <a:ext uri="{FF2B5EF4-FFF2-40B4-BE49-F238E27FC236}">
                <a16:creationId xmlns:a16="http://schemas.microsoft.com/office/drawing/2014/main" id="{CC037CAC-162A-3A5F-A8B8-1A663CCB68C0}"/>
              </a:ext>
            </a:extLst>
          </p:cNvPr>
          <p:cNvSpPr/>
          <p:nvPr/>
        </p:nvSpPr>
        <p:spPr>
          <a:xfrm>
            <a:off x="2428748" y="4184462"/>
            <a:ext cx="1493346" cy="313413"/>
          </a:xfrm>
          <a:prstGeom prst="roundRect">
            <a:avLst/>
          </a:prstGeom>
          <a:solidFill>
            <a:srgbClr val="9B5FC0"/>
          </a:solidFill>
          <a:ln>
            <a:solidFill>
              <a:srgbClr val="6A0D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Campaigns</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17" name="Rectángulo: esquinas redondeadas 16">
            <a:extLst>
              <a:ext uri="{FF2B5EF4-FFF2-40B4-BE49-F238E27FC236}">
                <a16:creationId xmlns:a16="http://schemas.microsoft.com/office/drawing/2014/main" id="{1BD7A277-6099-C6EA-A56A-35031ACD1E38}"/>
              </a:ext>
            </a:extLst>
          </p:cNvPr>
          <p:cNvSpPr/>
          <p:nvPr/>
        </p:nvSpPr>
        <p:spPr>
          <a:xfrm>
            <a:off x="2089476" y="4312432"/>
            <a:ext cx="1493346" cy="313413"/>
          </a:xfrm>
          <a:prstGeom prst="roundRect">
            <a:avLst/>
          </a:prstGeom>
          <a:solidFill>
            <a:srgbClr val="9B5FC0"/>
          </a:solidFill>
          <a:ln>
            <a:solidFill>
              <a:srgbClr val="6A0D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Campaigns</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18" name="Rectángulo: esquinas redondeadas 17">
            <a:extLst>
              <a:ext uri="{FF2B5EF4-FFF2-40B4-BE49-F238E27FC236}">
                <a16:creationId xmlns:a16="http://schemas.microsoft.com/office/drawing/2014/main" id="{E5E8AEEC-4C97-CD8D-C5B3-E9E4DA579A8B}"/>
              </a:ext>
            </a:extLst>
          </p:cNvPr>
          <p:cNvSpPr/>
          <p:nvPr/>
        </p:nvSpPr>
        <p:spPr>
          <a:xfrm>
            <a:off x="1833324" y="4421852"/>
            <a:ext cx="1493346" cy="313413"/>
          </a:xfrm>
          <a:prstGeom prst="roundRect">
            <a:avLst/>
          </a:prstGeom>
          <a:solidFill>
            <a:srgbClr val="9B5FC0"/>
          </a:solidFill>
          <a:ln>
            <a:solidFill>
              <a:srgbClr val="6A0D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Campaigns</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20" name="Rectángulo: esquinas redondeadas 19">
            <a:extLst>
              <a:ext uri="{FF2B5EF4-FFF2-40B4-BE49-F238E27FC236}">
                <a16:creationId xmlns:a16="http://schemas.microsoft.com/office/drawing/2014/main" id="{ACA8F5E0-12B2-B4FB-EF46-FB074301A1FF}"/>
              </a:ext>
            </a:extLst>
          </p:cNvPr>
          <p:cNvSpPr/>
          <p:nvPr/>
        </p:nvSpPr>
        <p:spPr>
          <a:xfrm>
            <a:off x="1948456" y="5641502"/>
            <a:ext cx="1493346" cy="313413"/>
          </a:xfrm>
          <a:prstGeom prst="roundRect">
            <a:avLst/>
          </a:prstGeom>
          <a:solidFill>
            <a:srgbClr val="9B5FC0"/>
          </a:solidFill>
          <a:ln>
            <a:solidFill>
              <a:srgbClr val="6A0D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a:latin typeface="Pulso Light" pitchFamily="2" charset="0"/>
                <a:ea typeface="Roboto Light" panose="02000000000000000000" pitchFamily="2" charset="0"/>
                <a:cs typeface="Roboto Light" panose="02000000000000000000" pitchFamily="2" charset="0"/>
              </a:rPr>
              <a:t>UE </a:t>
            </a:r>
            <a:r>
              <a:rPr lang="es-AR" sz="1600" dirty="0" err="1">
                <a:latin typeface="Pulso Light" pitchFamily="2" charset="0"/>
                <a:ea typeface="Roboto Light" panose="02000000000000000000" pitchFamily="2" charset="0"/>
                <a:cs typeface="Roboto Light" panose="02000000000000000000" pitchFamily="2" charset="0"/>
              </a:rPr>
              <a:t>Session</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21" name="Rectángulo: esquinas redondeadas 20">
            <a:extLst>
              <a:ext uri="{FF2B5EF4-FFF2-40B4-BE49-F238E27FC236}">
                <a16:creationId xmlns:a16="http://schemas.microsoft.com/office/drawing/2014/main" id="{1B501ECB-DCFE-45EB-354A-84667D05C820}"/>
              </a:ext>
            </a:extLst>
          </p:cNvPr>
          <p:cNvSpPr/>
          <p:nvPr/>
        </p:nvSpPr>
        <p:spPr>
          <a:xfrm>
            <a:off x="3582822" y="5621734"/>
            <a:ext cx="1493346" cy="313413"/>
          </a:xfrm>
          <a:prstGeom prst="roundRect">
            <a:avLst/>
          </a:prstGeom>
          <a:solidFill>
            <a:srgbClr val="9B5FC0"/>
          </a:solidFill>
          <a:ln>
            <a:solidFill>
              <a:srgbClr val="6A0D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a:latin typeface="Pulso Light" pitchFamily="2" charset="0"/>
                <a:ea typeface="Roboto Light" panose="02000000000000000000" pitchFamily="2" charset="0"/>
                <a:cs typeface="Roboto Light" panose="02000000000000000000" pitchFamily="2" charset="0"/>
              </a:rPr>
              <a:t>UE </a:t>
            </a:r>
            <a:r>
              <a:rPr lang="es-AR" sz="1600" dirty="0" err="1">
                <a:latin typeface="Pulso Light" pitchFamily="2" charset="0"/>
                <a:ea typeface="Roboto Light" panose="02000000000000000000" pitchFamily="2" charset="0"/>
                <a:cs typeface="Roboto Light" panose="02000000000000000000" pitchFamily="2" charset="0"/>
              </a:rPr>
              <a:t>Session</a:t>
            </a:r>
            <a:endParaRPr lang="es-AR" sz="1600" dirty="0">
              <a:latin typeface="Pulso Light" pitchFamily="2" charset="0"/>
              <a:ea typeface="Roboto Light" panose="02000000000000000000" pitchFamily="2" charset="0"/>
              <a:cs typeface="Roboto Light" panose="02000000000000000000" pitchFamily="2" charset="0"/>
            </a:endParaRPr>
          </a:p>
        </p:txBody>
      </p:sp>
      <p:cxnSp>
        <p:nvCxnSpPr>
          <p:cNvPr id="23" name="Conector recto 22">
            <a:extLst>
              <a:ext uri="{FF2B5EF4-FFF2-40B4-BE49-F238E27FC236}">
                <a16:creationId xmlns:a16="http://schemas.microsoft.com/office/drawing/2014/main" id="{C07BF2CE-B7C3-F4B3-B434-4995ACEDE957}"/>
              </a:ext>
            </a:extLst>
          </p:cNvPr>
          <p:cNvCxnSpPr>
            <a:cxnSpLocks/>
            <a:stCxn id="13" idx="2"/>
            <a:endCxn id="18" idx="0"/>
          </p:cNvCxnSpPr>
          <p:nvPr/>
        </p:nvCxnSpPr>
        <p:spPr>
          <a:xfrm flipH="1">
            <a:off x="2579997" y="3460580"/>
            <a:ext cx="344267" cy="961272"/>
          </a:xfrm>
          <a:prstGeom prst="line">
            <a:avLst/>
          </a:prstGeom>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BE50EDF2-5DED-2DC4-5A1C-021B47FEAAA1}"/>
              </a:ext>
            </a:extLst>
          </p:cNvPr>
          <p:cNvCxnSpPr>
            <a:cxnSpLocks/>
            <a:stCxn id="13" idx="2"/>
          </p:cNvCxnSpPr>
          <p:nvPr/>
        </p:nvCxnSpPr>
        <p:spPr>
          <a:xfrm flipH="1">
            <a:off x="2864725" y="3460580"/>
            <a:ext cx="59539" cy="851852"/>
          </a:xfrm>
          <a:prstGeom prst="line">
            <a:avLst/>
          </a:prstGeom>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20DB8CF7-4FEC-BC4C-33B3-194ABE9E1BBE}"/>
              </a:ext>
            </a:extLst>
          </p:cNvPr>
          <p:cNvCxnSpPr>
            <a:cxnSpLocks/>
            <a:stCxn id="13" idx="2"/>
          </p:cNvCxnSpPr>
          <p:nvPr/>
        </p:nvCxnSpPr>
        <p:spPr>
          <a:xfrm>
            <a:off x="2924264" y="3460580"/>
            <a:ext cx="251157" cy="723882"/>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73BC839E-9ACA-09C1-DB55-7583F71AEDEB}"/>
              </a:ext>
            </a:extLst>
          </p:cNvPr>
          <p:cNvCxnSpPr>
            <a:stCxn id="13" idx="2"/>
            <a:endCxn id="15" idx="0"/>
          </p:cNvCxnSpPr>
          <p:nvPr/>
        </p:nvCxnSpPr>
        <p:spPr>
          <a:xfrm>
            <a:off x="2924264" y="3460580"/>
            <a:ext cx="562066" cy="592824"/>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Conector recto 34">
            <a:extLst>
              <a:ext uri="{FF2B5EF4-FFF2-40B4-BE49-F238E27FC236}">
                <a16:creationId xmlns:a16="http://schemas.microsoft.com/office/drawing/2014/main" id="{C29C9516-9D0C-202B-BD36-7360F00932DE}"/>
              </a:ext>
            </a:extLst>
          </p:cNvPr>
          <p:cNvCxnSpPr>
            <a:cxnSpLocks/>
            <a:stCxn id="18" idx="2"/>
            <a:endCxn id="14" idx="0"/>
          </p:cNvCxnSpPr>
          <p:nvPr/>
        </p:nvCxnSpPr>
        <p:spPr>
          <a:xfrm flipH="1">
            <a:off x="1003771" y="4735265"/>
            <a:ext cx="1576226" cy="925628"/>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Conector recto 37">
            <a:extLst>
              <a:ext uri="{FF2B5EF4-FFF2-40B4-BE49-F238E27FC236}">
                <a16:creationId xmlns:a16="http://schemas.microsoft.com/office/drawing/2014/main" id="{4EE2E96E-9522-F7CE-EC0B-EAA51C92F5C5}"/>
              </a:ext>
            </a:extLst>
          </p:cNvPr>
          <p:cNvCxnSpPr>
            <a:cxnSpLocks/>
            <a:stCxn id="18" idx="2"/>
            <a:endCxn id="20" idx="0"/>
          </p:cNvCxnSpPr>
          <p:nvPr/>
        </p:nvCxnSpPr>
        <p:spPr>
          <a:xfrm>
            <a:off x="2579997" y="4735265"/>
            <a:ext cx="115132" cy="906237"/>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Conector recto 38">
            <a:extLst>
              <a:ext uri="{FF2B5EF4-FFF2-40B4-BE49-F238E27FC236}">
                <a16:creationId xmlns:a16="http://schemas.microsoft.com/office/drawing/2014/main" id="{09743B94-58E7-94E5-0ECA-66596473A9C9}"/>
              </a:ext>
            </a:extLst>
          </p:cNvPr>
          <p:cNvCxnSpPr>
            <a:cxnSpLocks/>
            <a:stCxn id="18" idx="2"/>
            <a:endCxn id="21" idx="0"/>
          </p:cNvCxnSpPr>
          <p:nvPr/>
        </p:nvCxnSpPr>
        <p:spPr>
          <a:xfrm>
            <a:off x="2579997" y="4735265"/>
            <a:ext cx="1749498" cy="886469"/>
          </a:xfrm>
          <a:prstGeom prst="line">
            <a:avLst/>
          </a:prstGeom>
        </p:spPr>
        <p:style>
          <a:lnRef idx="1">
            <a:schemeClr val="accent2"/>
          </a:lnRef>
          <a:fillRef idx="0">
            <a:schemeClr val="accent2"/>
          </a:fillRef>
          <a:effectRef idx="0">
            <a:schemeClr val="accent2"/>
          </a:effectRef>
          <a:fontRef idx="minor">
            <a:schemeClr val="tx1"/>
          </a:fontRef>
        </p:style>
      </p:cxnSp>
      <p:pic>
        <p:nvPicPr>
          <p:cNvPr id="2050" name="Picture 2">
            <a:extLst>
              <a:ext uri="{FF2B5EF4-FFF2-40B4-BE49-F238E27FC236}">
                <a16:creationId xmlns:a16="http://schemas.microsoft.com/office/drawing/2014/main" id="{41FA6085-B3C9-9BFE-8411-F2C8133B42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4102" y="8378781"/>
            <a:ext cx="585087" cy="5850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3BAC5B6-7C65-7CFC-9820-8813E48483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0072" y="5791216"/>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FAF5FAA-8238-BDD2-4F82-43D1F1DE8E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2101" y="5797396"/>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09A476E-F93D-4D6B-9838-E8C9A2D918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2181" y="5769901"/>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769983AB-6779-778E-735C-05CBC7DF89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1138" y="5411215"/>
            <a:ext cx="410349" cy="3862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7428D77C-44F3-6CB9-F3A8-421A738054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0559" y="5438513"/>
            <a:ext cx="410349" cy="3862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a:extLst>
              <a:ext uri="{FF2B5EF4-FFF2-40B4-BE49-F238E27FC236}">
                <a16:creationId xmlns:a16="http://schemas.microsoft.com/office/drawing/2014/main" id="{81F5000B-E4E1-04F3-5FB8-AF31B5DD8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42" y="5457725"/>
            <a:ext cx="410349" cy="386211"/>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esquinas redondeadas 10">
            <a:extLst>
              <a:ext uri="{FF2B5EF4-FFF2-40B4-BE49-F238E27FC236}">
                <a16:creationId xmlns:a16="http://schemas.microsoft.com/office/drawing/2014/main" id="{C7CC4179-4A7D-8150-8156-BBD90359FA12}"/>
              </a:ext>
            </a:extLst>
          </p:cNvPr>
          <p:cNvSpPr/>
          <p:nvPr/>
        </p:nvSpPr>
        <p:spPr>
          <a:xfrm>
            <a:off x="499484" y="4093127"/>
            <a:ext cx="1068818" cy="977455"/>
          </a:xfrm>
          <a:prstGeom prst="roundRect">
            <a:avLst>
              <a:gd name="adj" fmla="val 1180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9" name="Conector recto 18">
            <a:extLst>
              <a:ext uri="{FF2B5EF4-FFF2-40B4-BE49-F238E27FC236}">
                <a16:creationId xmlns:a16="http://schemas.microsoft.com/office/drawing/2014/main" id="{A13FBCB1-E6FC-BB24-BC6C-E47378C73ED2}"/>
              </a:ext>
            </a:extLst>
          </p:cNvPr>
          <p:cNvCxnSpPr>
            <a:cxnSpLocks/>
            <a:stCxn id="18" idx="1"/>
            <a:endCxn id="11" idx="3"/>
          </p:cNvCxnSpPr>
          <p:nvPr/>
        </p:nvCxnSpPr>
        <p:spPr>
          <a:xfrm flipH="1">
            <a:off x="1568302" y="4578559"/>
            <a:ext cx="265022" cy="3296"/>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EB1B276C-3701-C35B-B4DB-43386764F641}"/>
              </a:ext>
            </a:extLst>
          </p:cNvPr>
          <p:cNvSpPr txBox="1"/>
          <p:nvPr/>
        </p:nvSpPr>
        <p:spPr>
          <a:xfrm>
            <a:off x="182932" y="3844524"/>
            <a:ext cx="1971731" cy="276999"/>
          </a:xfrm>
          <a:prstGeom prst="rect">
            <a:avLst/>
          </a:prstGeom>
          <a:noFill/>
        </p:spPr>
        <p:txBody>
          <a:bodyPr wrap="square" rtlCol="0">
            <a:spAutoFit/>
          </a:bodyPr>
          <a:lstStyle/>
          <a:p>
            <a:r>
              <a:rPr lang="es-AR" sz="1200" dirty="0"/>
              <a:t>Sponsorship Campaign_ID</a:t>
            </a:r>
          </a:p>
        </p:txBody>
      </p:sp>
      <p:sp>
        <p:nvSpPr>
          <p:cNvPr id="12" name="CuadroTexto 11">
            <a:extLst>
              <a:ext uri="{FF2B5EF4-FFF2-40B4-BE49-F238E27FC236}">
                <a16:creationId xmlns:a16="http://schemas.microsoft.com/office/drawing/2014/main" id="{99ECACD0-3A92-14AF-3F99-2AA11380B56F}"/>
              </a:ext>
            </a:extLst>
          </p:cNvPr>
          <p:cNvSpPr txBox="1"/>
          <p:nvPr/>
        </p:nvSpPr>
        <p:spPr>
          <a:xfrm>
            <a:off x="11934903" y="6642556"/>
            <a:ext cx="242013" cy="215444"/>
          </a:xfrm>
          <a:prstGeom prst="rect">
            <a:avLst/>
          </a:prstGeom>
          <a:noFill/>
        </p:spPr>
        <p:txBody>
          <a:bodyPr wrap="square" rtlCol="0">
            <a:spAutoFit/>
          </a:bodyPr>
          <a:lstStyle/>
          <a:p>
            <a:r>
              <a:rPr lang="es-AR" sz="800" dirty="0"/>
              <a:t>2</a:t>
            </a:r>
          </a:p>
        </p:txBody>
      </p:sp>
      <p:pic>
        <p:nvPicPr>
          <p:cNvPr id="1028" name="Picture 4">
            <a:extLst>
              <a:ext uri="{FF2B5EF4-FFF2-40B4-BE49-F238E27FC236}">
                <a16:creationId xmlns:a16="http://schemas.microsoft.com/office/drawing/2014/main" id="{CEAC4775-8031-6F97-23B0-C91DDCD8CE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94" y="3983023"/>
            <a:ext cx="1143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2479FB-8D32-EC6A-857C-2084716705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5110" y="3983023"/>
            <a:ext cx="1143000" cy="112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82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0" grpId="0" animBg="1"/>
      <p:bldP spid="21" grpId="0" animBg="1"/>
      <p:bldP spid="11"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D6D86-11DB-06C9-09DD-58F13F9D1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3EAAB-AE6F-CF55-E2D7-D6EE414C357F}"/>
              </a:ext>
            </a:extLst>
          </p:cNvPr>
          <p:cNvSpPr txBox="1">
            <a:spLocks/>
          </p:cNvSpPr>
          <p:nvPr/>
        </p:nvSpPr>
        <p:spPr>
          <a:xfrm>
            <a:off x="464005" y="321803"/>
            <a:ext cx="6839319"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dirty="0" err="1">
                <a:solidFill>
                  <a:schemeClr val="bg1"/>
                </a:solidFill>
                <a:latin typeface="Pulso" pitchFamily="2" charset="0"/>
              </a:rPr>
              <a:t>Onboarding</a:t>
            </a:r>
            <a:r>
              <a:rPr lang="es-ES" sz="2400" dirty="0">
                <a:solidFill>
                  <a:schemeClr val="bg1"/>
                </a:solidFill>
                <a:latin typeface="Pulso" pitchFamily="2" charset="0"/>
              </a:rPr>
              <a:t> </a:t>
            </a:r>
            <a:r>
              <a:rPr lang="es-ES" sz="2400" dirty="0" err="1">
                <a:solidFill>
                  <a:schemeClr val="bg1"/>
                </a:solidFill>
                <a:latin typeface="Pulso" pitchFamily="2" charset="0"/>
              </a:rPr>
              <a:t>Process</a:t>
            </a:r>
            <a:r>
              <a:rPr lang="es-ES" sz="2400" dirty="0">
                <a:solidFill>
                  <a:schemeClr val="bg1"/>
                </a:solidFill>
                <a:latin typeface="Pulso" pitchFamily="2" charset="0"/>
              </a:rPr>
              <a:t>: </a:t>
            </a:r>
          </a:p>
        </p:txBody>
      </p:sp>
      <p:pic>
        <p:nvPicPr>
          <p:cNvPr id="4" name="Imagen 3">
            <a:extLst>
              <a:ext uri="{FF2B5EF4-FFF2-40B4-BE49-F238E27FC236}">
                <a16:creationId xmlns:a16="http://schemas.microsoft.com/office/drawing/2014/main" id="{E299C834-67B5-77E1-5FE9-307140FA3C0B}"/>
              </a:ext>
            </a:extLst>
          </p:cNvPr>
          <p:cNvPicPr>
            <a:picLocks noChangeAspect="1"/>
          </p:cNvPicPr>
          <p:nvPr/>
        </p:nvPicPr>
        <p:blipFill>
          <a:blip r:embed="rId3"/>
          <a:stretch>
            <a:fillRect/>
          </a:stretch>
        </p:blipFill>
        <p:spPr>
          <a:xfrm>
            <a:off x="6572840" y="1569661"/>
            <a:ext cx="5263938" cy="3719086"/>
          </a:xfrm>
          <a:prstGeom prst="rect">
            <a:avLst/>
          </a:prstGeom>
        </p:spPr>
      </p:pic>
      <p:sp>
        <p:nvSpPr>
          <p:cNvPr id="7" name="CuadroTexto 6">
            <a:extLst>
              <a:ext uri="{FF2B5EF4-FFF2-40B4-BE49-F238E27FC236}">
                <a16:creationId xmlns:a16="http://schemas.microsoft.com/office/drawing/2014/main" id="{E850D624-65D3-C5B0-B3FB-7AFBE2876AAA}"/>
              </a:ext>
            </a:extLst>
          </p:cNvPr>
          <p:cNvSpPr txBox="1"/>
          <p:nvPr/>
        </p:nvSpPr>
        <p:spPr>
          <a:xfrm>
            <a:off x="273016" y="1519730"/>
            <a:ext cx="11661887" cy="1323439"/>
          </a:xfrm>
          <a:prstGeom prst="rect">
            <a:avLst/>
          </a:prstGeom>
          <a:noFill/>
        </p:spPr>
        <p:txBody>
          <a:bodyPr wrap="square">
            <a:spAutoFit/>
          </a:bodyPr>
          <a:lstStyle/>
          <a:p>
            <a:pPr marL="285750" indent="-285750">
              <a:buFont typeface="Wingdings" panose="05000000000000000000" pitchFamily="2" charset="2"/>
              <a:buChar char="Ø"/>
            </a:pPr>
            <a:r>
              <a:rPr lang="en-US" sz="1600" b="1" dirty="0">
                <a:latin typeface="Pulso Light" pitchFamily="2" charset="0"/>
                <a:ea typeface="Roboto Light" panose="02000000000000000000" pitchFamily="2" charset="0"/>
                <a:cs typeface="+mj-cs"/>
              </a:rPr>
              <a:t>Happens before starting a campaign. </a:t>
            </a:r>
          </a:p>
          <a:p>
            <a:pPr marL="285750" indent="-285750">
              <a:buFont typeface="Wingdings" panose="05000000000000000000" pitchFamily="2" charset="2"/>
              <a:buChar char="Ø"/>
            </a:pPr>
            <a:endParaRPr lang="en-US" sz="1600" b="1" dirty="0">
              <a:latin typeface="Pulso Light" pitchFamily="2" charset="0"/>
              <a:ea typeface="Roboto Light" panose="02000000000000000000" pitchFamily="2" charset="0"/>
              <a:cs typeface="+mj-cs"/>
            </a:endParaRPr>
          </a:p>
          <a:p>
            <a:pPr marL="285750" indent="-285750">
              <a:buFont typeface="Wingdings" panose="05000000000000000000" pitchFamily="2" charset="2"/>
              <a:buChar char="Ø"/>
            </a:pPr>
            <a:r>
              <a:rPr lang="en-US" sz="1600" b="1" dirty="0">
                <a:latin typeface="Pulso Light" pitchFamily="2" charset="0"/>
                <a:ea typeface="Roboto Light" panose="02000000000000000000" pitchFamily="2" charset="0"/>
                <a:cs typeface="+mj-cs"/>
              </a:rPr>
              <a:t>During this process, the following points are defined:</a:t>
            </a:r>
            <a:endParaRPr lang="en-US" sz="1600" dirty="0">
              <a:latin typeface="Pulso Light" pitchFamily="2" charset="0"/>
              <a:ea typeface="Roboto Light" panose="02000000000000000000" pitchFamily="2" charset="0"/>
              <a:cs typeface="+mj-cs"/>
            </a:endParaRPr>
          </a:p>
          <a:p>
            <a:pPr lvl="1"/>
            <a:endParaRPr lang="en-US" sz="1600" dirty="0">
              <a:latin typeface="Pulso Light" pitchFamily="2" charset="0"/>
              <a:ea typeface="Roboto Light" panose="02000000000000000000" pitchFamily="2" charset="0"/>
              <a:cs typeface="+mj-cs"/>
            </a:endParaRPr>
          </a:p>
          <a:p>
            <a:pPr lvl="1"/>
            <a:endParaRPr lang="es-AR" sz="1600" i="1" dirty="0">
              <a:latin typeface="Pulso Light" pitchFamily="2" charset="0"/>
              <a:ea typeface="Roboto Light" panose="02000000000000000000" pitchFamily="2" charset="0"/>
              <a:cs typeface="Roboto Light" panose="02000000000000000000" pitchFamily="2" charset="0"/>
            </a:endParaRPr>
          </a:p>
        </p:txBody>
      </p:sp>
      <p:sp>
        <p:nvSpPr>
          <p:cNvPr id="9" name="CuadroTexto 8">
            <a:extLst>
              <a:ext uri="{FF2B5EF4-FFF2-40B4-BE49-F238E27FC236}">
                <a16:creationId xmlns:a16="http://schemas.microsoft.com/office/drawing/2014/main" id="{2380A35E-8C9D-1E0C-53B4-5B994EBD12DA}"/>
              </a:ext>
            </a:extLst>
          </p:cNvPr>
          <p:cNvSpPr txBox="1"/>
          <p:nvPr/>
        </p:nvSpPr>
        <p:spPr>
          <a:xfrm>
            <a:off x="655104" y="2576515"/>
            <a:ext cx="6096000" cy="369332"/>
          </a:xfrm>
          <a:prstGeom prst="rect">
            <a:avLst/>
          </a:prstGeom>
          <a:noFill/>
        </p:spPr>
        <p:txBody>
          <a:bodyPr wrap="square">
            <a:spAutoFit/>
          </a:bodyPr>
          <a:lstStyle/>
          <a:p>
            <a:pPr marL="285750" indent="-285750">
              <a:buFont typeface="Arial" panose="020B0604020202020204" pitchFamily="34" charset="0"/>
              <a:buChar char="•"/>
            </a:pPr>
            <a:r>
              <a:rPr lang="en-US" b="1" dirty="0">
                <a:latin typeface="Pulso Light" pitchFamily="2" charset="0"/>
                <a:ea typeface="Roboto Light" panose="02000000000000000000" pitchFamily="2" charset="0"/>
                <a:cs typeface="+mj-cs"/>
              </a:rPr>
              <a:t>Sponsor_ID</a:t>
            </a:r>
          </a:p>
        </p:txBody>
      </p:sp>
      <p:sp>
        <p:nvSpPr>
          <p:cNvPr id="11" name="CuadroTexto 10">
            <a:extLst>
              <a:ext uri="{FF2B5EF4-FFF2-40B4-BE49-F238E27FC236}">
                <a16:creationId xmlns:a16="http://schemas.microsoft.com/office/drawing/2014/main" id="{9C831CDC-9A94-FE31-F73E-50A083D82F80}"/>
              </a:ext>
            </a:extLst>
          </p:cNvPr>
          <p:cNvSpPr txBox="1"/>
          <p:nvPr/>
        </p:nvSpPr>
        <p:spPr>
          <a:xfrm>
            <a:off x="655104" y="3140568"/>
            <a:ext cx="7200900" cy="369332"/>
          </a:xfrm>
          <a:prstGeom prst="rect">
            <a:avLst/>
          </a:prstGeom>
          <a:noFill/>
        </p:spPr>
        <p:txBody>
          <a:bodyPr wrap="square">
            <a:spAutoFit/>
          </a:bodyPr>
          <a:lstStyle/>
          <a:p>
            <a:pPr marL="285750" indent="-285750">
              <a:buFont typeface="Arial" panose="020B0604020202020204" pitchFamily="34" charset="0"/>
              <a:buChar char="•"/>
            </a:pPr>
            <a:r>
              <a:rPr lang="en-US" b="1" dirty="0" err="1">
                <a:latin typeface="Pulso Light" pitchFamily="2" charset="0"/>
                <a:ea typeface="Roboto Light" panose="02000000000000000000" pitchFamily="2" charset="0"/>
                <a:cs typeface="+mj-cs"/>
              </a:rPr>
              <a:t>Campaign_ID</a:t>
            </a:r>
            <a:endParaRPr lang="en-US" b="1" dirty="0">
              <a:latin typeface="Pulso Light" pitchFamily="2" charset="0"/>
              <a:ea typeface="Roboto Light" panose="02000000000000000000" pitchFamily="2" charset="0"/>
              <a:cs typeface="+mj-cs"/>
            </a:endParaRPr>
          </a:p>
        </p:txBody>
      </p:sp>
      <p:sp>
        <p:nvSpPr>
          <p:cNvPr id="13" name="CuadroTexto 12">
            <a:extLst>
              <a:ext uri="{FF2B5EF4-FFF2-40B4-BE49-F238E27FC236}">
                <a16:creationId xmlns:a16="http://schemas.microsoft.com/office/drawing/2014/main" id="{213C7FDB-9BF7-E06B-074B-8767051941CB}"/>
              </a:ext>
            </a:extLst>
          </p:cNvPr>
          <p:cNvSpPr txBox="1"/>
          <p:nvPr/>
        </p:nvSpPr>
        <p:spPr>
          <a:xfrm>
            <a:off x="655104" y="3670988"/>
            <a:ext cx="7264400" cy="830997"/>
          </a:xfrm>
          <a:prstGeom prst="rect">
            <a:avLst/>
          </a:prstGeom>
          <a:noFill/>
        </p:spPr>
        <p:txBody>
          <a:bodyPr wrap="square">
            <a:spAutoFit/>
          </a:bodyPr>
          <a:lstStyle/>
          <a:p>
            <a:pPr marL="285750" indent="-285750">
              <a:buFont typeface="Arial" panose="020B0604020202020204" pitchFamily="34" charset="0"/>
              <a:buChar char="•"/>
            </a:pPr>
            <a:r>
              <a:rPr lang="es-AR" altLang="es-AR" sz="1600" b="1" dirty="0" err="1">
                <a:latin typeface="Pulso Light" pitchFamily="2" charset="0"/>
                <a:ea typeface="Roboto Light" panose="02000000000000000000" pitchFamily="2" charset="0"/>
                <a:cs typeface="+mj-cs"/>
              </a:rPr>
              <a:t>Campaign</a:t>
            </a:r>
            <a:r>
              <a:rPr lang="es-AR" altLang="es-AR" sz="1600" b="1" dirty="0">
                <a:latin typeface="Pulso Light" pitchFamily="2" charset="0"/>
                <a:ea typeface="Roboto Light" panose="02000000000000000000" pitchFamily="2" charset="0"/>
                <a:cs typeface="+mj-cs"/>
              </a:rPr>
              <a:t> </a:t>
            </a:r>
            <a:r>
              <a:rPr lang="es-AR" altLang="es-AR" sz="1600" b="1" dirty="0" err="1">
                <a:latin typeface="Pulso Light" pitchFamily="2" charset="0"/>
                <a:ea typeface="Roboto Light" panose="02000000000000000000" pitchFamily="2" charset="0"/>
                <a:cs typeface="+mj-cs"/>
              </a:rPr>
              <a:t>modality</a:t>
            </a:r>
            <a:endParaRPr lang="es-AR" altLang="es-AR" sz="1600" b="1" dirty="0">
              <a:latin typeface="Pulso Light" pitchFamily="2" charset="0"/>
              <a:ea typeface="Roboto Light" panose="02000000000000000000" pitchFamily="2" charset="0"/>
              <a:cs typeface="+mj-cs"/>
            </a:endParaRPr>
          </a:p>
          <a:p>
            <a:pPr marL="742950" lvl="1" indent="-285750">
              <a:buFont typeface="Courier New" panose="02070309020205020404" pitchFamily="49" charset="0"/>
              <a:buChar char="o"/>
            </a:pPr>
            <a:r>
              <a:rPr lang="en-US" altLang="es-AR" sz="1600" dirty="0">
                <a:latin typeface="Pulso Light" pitchFamily="2" charset="0"/>
                <a:ea typeface="Roboto Light" panose="02000000000000000000" pitchFamily="2" charset="0"/>
                <a:cs typeface="+mj-cs"/>
              </a:rPr>
              <a:t>Postpaid</a:t>
            </a:r>
          </a:p>
          <a:p>
            <a:pPr marL="742950" lvl="1" indent="-285750">
              <a:buFont typeface="Courier New" panose="02070309020205020404" pitchFamily="49" charset="0"/>
              <a:buChar char="o"/>
            </a:pPr>
            <a:r>
              <a:rPr lang="en-US" altLang="es-AR" sz="1600" dirty="0">
                <a:latin typeface="Pulso Light" pitchFamily="2" charset="0"/>
                <a:ea typeface="Roboto Light" panose="02000000000000000000" pitchFamily="2" charset="0"/>
                <a:cs typeface="+mj-cs"/>
              </a:rPr>
              <a:t>Prepaid -&gt; </a:t>
            </a:r>
            <a:r>
              <a:rPr lang="en-US" sz="1600" dirty="0">
                <a:latin typeface="Pulso Light" pitchFamily="2" charset="0"/>
                <a:ea typeface="Roboto Light" panose="02000000000000000000" pitchFamily="2" charset="0"/>
              </a:rPr>
              <a:t>Campaign Total Data Volume is established</a:t>
            </a:r>
          </a:p>
        </p:txBody>
      </p:sp>
      <p:sp>
        <p:nvSpPr>
          <p:cNvPr id="15" name="CuadroTexto 14">
            <a:extLst>
              <a:ext uri="{FF2B5EF4-FFF2-40B4-BE49-F238E27FC236}">
                <a16:creationId xmlns:a16="http://schemas.microsoft.com/office/drawing/2014/main" id="{946BAC05-E949-7E95-352E-DFDD35F1AC1E}"/>
              </a:ext>
            </a:extLst>
          </p:cNvPr>
          <p:cNvSpPr txBox="1"/>
          <p:nvPr/>
        </p:nvSpPr>
        <p:spPr>
          <a:xfrm>
            <a:off x="655104" y="5187149"/>
            <a:ext cx="8401810" cy="1077218"/>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Pulso Light" pitchFamily="2" charset="0"/>
                <a:ea typeface="Roboto Light" panose="02000000000000000000" pitchFamily="2" charset="0"/>
                <a:cs typeface="+mj-cs"/>
              </a:rPr>
              <a:t>Default Sponsorship Profile</a:t>
            </a:r>
            <a:r>
              <a:rPr lang="en-US" sz="1600" dirty="0">
                <a:latin typeface="Pulso Light" pitchFamily="2" charset="0"/>
                <a:ea typeface="Roboto Light" panose="02000000000000000000" pitchFamily="2" charset="0"/>
                <a:cs typeface="+mj-cs"/>
              </a:rPr>
              <a:t>, consisting of:</a:t>
            </a:r>
          </a:p>
          <a:p>
            <a:pPr marL="742950" lvl="1" indent="-285750">
              <a:buFont typeface="Courier New" panose="02070309020205020404" pitchFamily="49" charset="0"/>
              <a:buChar char="o"/>
            </a:pPr>
            <a:r>
              <a:rPr lang="en-US" sz="1600" dirty="0">
                <a:latin typeface="Pulso Light" pitchFamily="2" charset="0"/>
                <a:ea typeface="Roboto Light" panose="02000000000000000000" pitchFamily="2" charset="0"/>
                <a:cs typeface="+mj-cs"/>
              </a:rPr>
              <a:t>Default data volume to be granted per user session (e.g., 100 MB).</a:t>
            </a:r>
          </a:p>
          <a:p>
            <a:pPr marL="742950" lvl="1" indent="-285750">
              <a:buFont typeface="Courier New" panose="02070309020205020404" pitchFamily="49" charset="0"/>
              <a:buChar char="o"/>
            </a:pPr>
            <a:r>
              <a:rPr lang="en-US" sz="1600" dirty="0">
                <a:latin typeface="Pulso Light" pitchFamily="2" charset="0"/>
                <a:ea typeface="Roboto Light" panose="02000000000000000000" pitchFamily="2" charset="0"/>
                <a:cs typeface="+mj-cs"/>
              </a:rPr>
              <a:t>Maximum session validity time (e.g., 15 minutes).</a:t>
            </a:r>
          </a:p>
          <a:p>
            <a:pPr marL="444500" lvl="1"/>
            <a:r>
              <a:rPr lang="en-US" sz="1600" dirty="0">
                <a:latin typeface="Pulso Light" pitchFamily="2" charset="0"/>
                <a:ea typeface="Roboto Light" panose="02000000000000000000" pitchFamily="2" charset="0"/>
                <a:cs typeface="+mj-cs"/>
              </a:rPr>
              <a:t>These values can later be overridden for each user session through API methods</a:t>
            </a:r>
            <a:endParaRPr lang="es-AR" sz="1600" i="1" dirty="0">
              <a:latin typeface="Pulso Light" pitchFamily="2" charset="0"/>
              <a:ea typeface="Roboto Light" panose="02000000000000000000" pitchFamily="2" charset="0"/>
              <a:cs typeface="Roboto Light" panose="02000000000000000000" pitchFamily="2" charset="0"/>
            </a:endParaRPr>
          </a:p>
        </p:txBody>
      </p:sp>
      <p:sp>
        <p:nvSpPr>
          <p:cNvPr id="3" name="CuadroTexto 2">
            <a:extLst>
              <a:ext uri="{FF2B5EF4-FFF2-40B4-BE49-F238E27FC236}">
                <a16:creationId xmlns:a16="http://schemas.microsoft.com/office/drawing/2014/main" id="{B07AF07D-F605-DB7E-FB9B-936D3C8E61C4}"/>
              </a:ext>
            </a:extLst>
          </p:cNvPr>
          <p:cNvSpPr txBox="1"/>
          <p:nvPr/>
        </p:nvSpPr>
        <p:spPr>
          <a:xfrm>
            <a:off x="655104" y="4588573"/>
            <a:ext cx="7264400" cy="338554"/>
          </a:xfrm>
          <a:prstGeom prst="rect">
            <a:avLst/>
          </a:prstGeom>
          <a:noFill/>
        </p:spPr>
        <p:txBody>
          <a:bodyPr wrap="square">
            <a:spAutoFit/>
          </a:bodyPr>
          <a:lstStyle/>
          <a:p>
            <a:pPr marL="285750" indent="-285750">
              <a:buFont typeface="Arial" panose="020B0604020202020204" pitchFamily="34" charset="0"/>
              <a:buChar char="•"/>
            </a:pPr>
            <a:r>
              <a:rPr lang="es-AR" altLang="es-AR" sz="1600" b="1" dirty="0" err="1">
                <a:latin typeface="Pulso Light" pitchFamily="2" charset="0"/>
                <a:ea typeface="Roboto Light" panose="02000000000000000000" pitchFamily="2" charset="0"/>
                <a:cs typeface="+mj-cs"/>
              </a:rPr>
              <a:t>Campaign</a:t>
            </a:r>
            <a:r>
              <a:rPr lang="es-AR" altLang="es-AR" sz="1600" b="1" dirty="0">
                <a:latin typeface="Pulso Light" pitchFamily="2" charset="0"/>
                <a:ea typeface="Roboto Light" panose="02000000000000000000" pitchFamily="2" charset="0"/>
                <a:cs typeface="+mj-cs"/>
              </a:rPr>
              <a:t> </a:t>
            </a:r>
            <a:r>
              <a:rPr lang="es-AR" altLang="es-AR" sz="1600" b="1" dirty="0" err="1">
                <a:latin typeface="Pulso Light" pitchFamily="2" charset="0"/>
                <a:ea typeface="Roboto Light" panose="02000000000000000000" pitchFamily="2" charset="0"/>
                <a:cs typeface="+mj-cs"/>
              </a:rPr>
              <a:t>Duration</a:t>
            </a:r>
            <a:endParaRPr lang="en-US" altLang="es-AR" sz="1600" dirty="0">
              <a:latin typeface="Pulso Light" pitchFamily="2" charset="0"/>
              <a:ea typeface="Roboto Light" panose="02000000000000000000" pitchFamily="2" charset="0"/>
              <a:cs typeface="+mj-cs"/>
            </a:endParaRPr>
          </a:p>
        </p:txBody>
      </p:sp>
      <p:sp>
        <p:nvSpPr>
          <p:cNvPr id="6" name="CuadroTexto 5">
            <a:extLst>
              <a:ext uri="{FF2B5EF4-FFF2-40B4-BE49-F238E27FC236}">
                <a16:creationId xmlns:a16="http://schemas.microsoft.com/office/drawing/2014/main" id="{BAD648D6-995E-BD68-66BA-1DEE244FB2CA}"/>
              </a:ext>
            </a:extLst>
          </p:cNvPr>
          <p:cNvSpPr txBox="1"/>
          <p:nvPr/>
        </p:nvSpPr>
        <p:spPr>
          <a:xfrm>
            <a:off x="11934903" y="6642556"/>
            <a:ext cx="242013" cy="215444"/>
          </a:xfrm>
          <a:prstGeom prst="rect">
            <a:avLst/>
          </a:prstGeom>
          <a:noFill/>
        </p:spPr>
        <p:txBody>
          <a:bodyPr wrap="square" rtlCol="0">
            <a:spAutoFit/>
          </a:bodyPr>
          <a:lstStyle/>
          <a:p>
            <a:r>
              <a:rPr lang="es-AR" sz="800" dirty="0"/>
              <a:t>3</a:t>
            </a:r>
          </a:p>
        </p:txBody>
      </p:sp>
    </p:spTree>
    <p:extLst>
      <p:ext uri="{BB962C8B-B14F-4D97-AF65-F5344CB8AC3E}">
        <p14:creationId xmlns:p14="http://schemas.microsoft.com/office/powerpoint/2010/main" val="156810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3BF70-57B4-0503-BCD1-EBF42FC4C8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CEBEB-904D-2650-38A0-6D5A72E0826D}"/>
              </a:ext>
            </a:extLst>
          </p:cNvPr>
          <p:cNvSpPr txBox="1">
            <a:spLocks/>
          </p:cNvSpPr>
          <p:nvPr/>
        </p:nvSpPr>
        <p:spPr>
          <a:xfrm>
            <a:off x="464005" y="321803"/>
            <a:ext cx="6839319"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dirty="0" err="1">
                <a:solidFill>
                  <a:schemeClr val="bg1"/>
                </a:solidFill>
                <a:latin typeface="Pulso" pitchFamily="2" charset="0"/>
              </a:rPr>
              <a:t>Service</a:t>
            </a:r>
            <a:r>
              <a:rPr lang="es-ES" sz="2400" dirty="0">
                <a:solidFill>
                  <a:schemeClr val="bg1"/>
                </a:solidFill>
                <a:latin typeface="Pulso" pitchFamily="2" charset="0"/>
              </a:rPr>
              <a:t> </a:t>
            </a:r>
            <a:r>
              <a:rPr lang="es-ES" sz="2400" dirty="0" err="1">
                <a:solidFill>
                  <a:schemeClr val="bg1"/>
                </a:solidFill>
                <a:latin typeface="Pulso" pitchFamily="2" charset="0"/>
              </a:rPr>
              <a:t>Phases</a:t>
            </a:r>
            <a:endParaRPr lang="es-ES" sz="2400" dirty="0">
              <a:solidFill>
                <a:schemeClr val="bg1"/>
              </a:solidFill>
              <a:latin typeface="Pulso" pitchFamily="2" charset="0"/>
            </a:endParaRPr>
          </a:p>
        </p:txBody>
      </p:sp>
      <p:sp>
        <p:nvSpPr>
          <p:cNvPr id="4" name="Rectángulo: esquinas redondeadas 3">
            <a:extLst>
              <a:ext uri="{FF2B5EF4-FFF2-40B4-BE49-F238E27FC236}">
                <a16:creationId xmlns:a16="http://schemas.microsoft.com/office/drawing/2014/main" id="{561A75EF-7B37-3C8A-D1CA-19C45557CA5D}"/>
              </a:ext>
            </a:extLst>
          </p:cNvPr>
          <p:cNvSpPr/>
          <p:nvPr/>
        </p:nvSpPr>
        <p:spPr>
          <a:xfrm>
            <a:off x="1775207" y="2330749"/>
            <a:ext cx="2065283" cy="889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Phase</a:t>
            </a:r>
            <a:r>
              <a:rPr lang="es-AR" sz="1600" dirty="0">
                <a:latin typeface="Pulso Light" pitchFamily="2" charset="0"/>
                <a:ea typeface="Roboto Light" panose="02000000000000000000" pitchFamily="2" charset="0"/>
                <a:cs typeface="Roboto Light" panose="02000000000000000000" pitchFamily="2" charset="0"/>
              </a:rPr>
              <a:t> 1: </a:t>
            </a:r>
            <a:r>
              <a:rPr lang="es-AR" sz="1600" dirty="0" err="1">
                <a:latin typeface="Pulso Light" pitchFamily="2" charset="0"/>
                <a:ea typeface="Roboto Light" panose="02000000000000000000" pitchFamily="2" charset="0"/>
                <a:cs typeface="Roboto Light" panose="02000000000000000000" pitchFamily="2" charset="0"/>
              </a:rPr>
              <a:t>Onboarding</a:t>
            </a:r>
            <a:r>
              <a:rPr lang="es-AR" sz="1600" dirty="0">
                <a:latin typeface="Pulso Light" pitchFamily="2" charset="0"/>
                <a:ea typeface="Roboto Light" panose="02000000000000000000" pitchFamily="2" charset="0"/>
                <a:cs typeface="Roboto Light" panose="02000000000000000000" pitchFamily="2" charset="0"/>
              </a:rPr>
              <a:t> </a:t>
            </a:r>
            <a:r>
              <a:rPr lang="es-AR" sz="1600" dirty="0" err="1">
                <a:latin typeface="Pulso Light" pitchFamily="2" charset="0"/>
                <a:ea typeface="Roboto Light" panose="02000000000000000000" pitchFamily="2" charset="0"/>
                <a:cs typeface="Roboto Light" panose="02000000000000000000" pitchFamily="2" charset="0"/>
              </a:rPr>
              <a:t>Signatory</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5" name="Rectángulo: esquinas redondeadas 4">
            <a:extLst>
              <a:ext uri="{FF2B5EF4-FFF2-40B4-BE49-F238E27FC236}">
                <a16:creationId xmlns:a16="http://schemas.microsoft.com/office/drawing/2014/main" id="{A5D46A4A-37FA-A52A-CD70-24CA93E93E41}"/>
              </a:ext>
            </a:extLst>
          </p:cNvPr>
          <p:cNvSpPr/>
          <p:nvPr/>
        </p:nvSpPr>
        <p:spPr>
          <a:xfrm>
            <a:off x="5439578" y="2330749"/>
            <a:ext cx="2065283" cy="889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Phase</a:t>
            </a:r>
            <a:r>
              <a:rPr lang="es-AR" sz="1600" dirty="0">
                <a:latin typeface="Pulso Light" pitchFamily="2" charset="0"/>
                <a:ea typeface="Roboto Light" panose="02000000000000000000" pitchFamily="2" charset="0"/>
                <a:cs typeface="Roboto Light" panose="02000000000000000000" pitchFamily="2" charset="0"/>
              </a:rPr>
              <a:t> 2:</a:t>
            </a:r>
          </a:p>
          <a:p>
            <a:pPr algn="ctr"/>
            <a:r>
              <a:rPr lang="es-AR" sz="1600" dirty="0">
                <a:latin typeface="Pulso Light" pitchFamily="2" charset="0"/>
                <a:ea typeface="Roboto Light" panose="02000000000000000000" pitchFamily="2" charset="0"/>
                <a:cs typeface="Roboto Light" panose="02000000000000000000" pitchFamily="2" charset="0"/>
              </a:rPr>
              <a:t>Network </a:t>
            </a:r>
            <a:r>
              <a:rPr lang="es-AR" sz="1600" dirty="0" err="1">
                <a:latin typeface="Pulso Light" pitchFamily="2" charset="0"/>
                <a:ea typeface="Roboto Light" panose="02000000000000000000" pitchFamily="2" charset="0"/>
                <a:cs typeface="Roboto Light" panose="02000000000000000000" pitchFamily="2" charset="0"/>
              </a:rPr>
              <a:t>Configuration</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7" name="Rectángulo: esquinas redondeadas 6">
            <a:extLst>
              <a:ext uri="{FF2B5EF4-FFF2-40B4-BE49-F238E27FC236}">
                <a16:creationId xmlns:a16="http://schemas.microsoft.com/office/drawing/2014/main" id="{6B7C96D5-2FB0-74B0-E694-6AF3257DF2F1}"/>
              </a:ext>
            </a:extLst>
          </p:cNvPr>
          <p:cNvSpPr/>
          <p:nvPr/>
        </p:nvSpPr>
        <p:spPr>
          <a:xfrm>
            <a:off x="9066071" y="2330749"/>
            <a:ext cx="2065283" cy="889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Phase</a:t>
            </a:r>
            <a:r>
              <a:rPr lang="es-AR" sz="1600" dirty="0">
                <a:latin typeface="Pulso Light" pitchFamily="2" charset="0"/>
                <a:ea typeface="Roboto Light" panose="02000000000000000000" pitchFamily="2" charset="0"/>
                <a:cs typeface="Roboto Light" panose="02000000000000000000" pitchFamily="2" charset="0"/>
              </a:rPr>
              <a:t> 3:</a:t>
            </a:r>
          </a:p>
          <a:p>
            <a:pPr algn="ctr"/>
            <a:r>
              <a:rPr lang="es-AR" sz="1600" dirty="0">
                <a:latin typeface="Pulso Light" pitchFamily="2" charset="0"/>
                <a:ea typeface="Roboto Light" panose="02000000000000000000" pitchFamily="2" charset="0"/>
                <a:cs typeface="Roboto Light" panose="02000000000000000000" pitchFamily="2" charset="0"/>
              </a:rPr>
              <a:t>API </a:t>
            </a:r>
            <a:r>
              <a:rPr lang="es-AR" sz="1600" dirty="0" err="1">
                <a:latin typeface="Pulso Light" pitchFamily="2" charset="0"/>
                <a:ea typeface="Roboto Light" panose="02000000000000000000" pitchFamily="2" charset="0"/>
                <a:cs typeface="Roboto Light" panose="02000000000000000000" pitchFamily="2" charset="0"/>
              </a:rPr>
              <a:t>Operation</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9" name="Flecha: a la derecha con bandas 8">
            <a:extLst>
              <a:ext uri="{FF2B5EF4-FFF2-40B4-BE49-F238E27FC236}">
                <a16:creationId xmlns:a16="http://schemas.microsoft.com/office/drawing/2014/main" id="{B1390D6E-B873-7BFA-D90F-C4C9A2854FE2}"/>
              </a:ext>
            </a:extLst>
          </p:cNvPr>
          <p:cNvSpPr/>
          <p:nvPr/>
        </p:nvSpPr>
        <p:spPr>
          <a:xfrm>
            <a:off x="4261185" y="2428460"/>
            <a:ext cx="757698" cy="69368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sz="1600">
              <a:latin typeface="Pulso Light" pitchFamily="2" charset="0"/>
              <a:ea typeface="Roboto Light" panose="02000000000000000000" pitchFamily="2" charset="0"/>
              <a:cs typeface="Roboto Light" panose="02000000000000000000" pitchFamily="2" charset="0"/>
            </a:endParaRPr>
          </a:p>
        </p:txBody>
      </p:sp>
      <p:sp>
        <p:nvSpPr>
          <p:cNvPr id="10" name="Flecha: a la derecha con bandas 9">
            <a:extLst>
              <a:ext uri="{FF2B5EF4-FFF2-40B4-BE49-F238E27FC236}">
                <a16:creationId xmlns:a16="http://schemas.microsoft.com/office/drawing/2014/main" id="{894BC47A-CB78-B3D4-DF2F-FEE992B3605F}"/>
              </a:ext>
            </a:extLst>
          </p:cNvPr>
          <p:cNvSpPr/>
          <p:nvPr/>
        </p:nvSpPr>
        <p:spPr>
          <a:xfrm>
            <a:off x="7906617" y="2405539"/>
            <a:ext cx="757698" cy="69368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sz="1600">
              <a:latin typeface="Pulso Light" pitchFamily="2" charset="0"/>
              <a:ea typeface="Roboto Light" panose="02000000000000000000" pitchFamily="2" charset="0"/>
              <a:cs typeface="Roboto Light" panose="02000000000000000000" pitchFamily="2" charset="0"/>
            </a:endParaRPr>
          </a:p>
        </p:txBody>
      </p:sp>
      <p:sp>
        <p:nvSpPr>
          <p:cNvPr id="11" name="Rectángulo: esquinas redondeadas 10">
            <a:extLst>
              <a:ext uri="{FF2B5EF4-FFF2-40B4-BE49-F238E27FC236}">
                <a16:creationId xmlns:a16="http://schemas.microsoft.com/office/drawing/2014/main" id="{3BDFCEAA-4B50-0B26-A9ED-F1B649BB9A00}"/>
              </a:ext>
            </a:extLst>
          </p:cNvPr>
          <p:cNvSpPr/>
          <p:nvPr/>
        </p:nvSpPr>
        <p:spPr>
          <a:xfrm>
            <a:off x="2515579" y="3716888"/>
            <a:ext cx="1493346" cy="313413"/>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a:latin typeface="Pulso Light" pitchFamily="2" charset="0"/>
                <a:ea typeface="Roboto Light" panose="02000000000000000000" pitchFamily="2" charset="0"/>
                <a:cs typeface="Roboto Light" panose="02000000000000000000" pitchFamily="2" charset="0"/>
              </a:rPr>
              <a:t>Sponsor</a:t>
            </a:r>
          </a:p>
        </p:txBody>
      </p:sp>
      <p:sp>
        <p:nvSpPr>
          <p:cNvPr id="12" name="Rectángulo: esquinas redondeadas 11">
            <a:extLst>
              <a:ext uri="{FF2B5EF4-FFF2-40B4-BE49-F238E27FC236}">
                <a16:creationId xmlns:a16="http://schemas.microsoft.com/office/drawing/2014/main" id="{608AD6F1-54A1-AD4A-4FA8-4C9D12096324}"/>
              </a:ext>
            </a:extLst>
          </p:cNvPr>
          <p:cNvSpPr/>
          <p:nvPr/>
        </p:nvSpPr>
        <p:spPr>
          <a:xfrm>
            <a:off x="2515579" y="4316350"/>
            <a:ext cx="1493347" cy="31341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Exp</a:t>
            </a:r>
            <a:r>
              <a:rPr lang="es-AR" sz="1600" dirty="0">
                <a:latin typeface="Pulso Light" pitchFamily="2" charset="0"/>
                <a:ea typeface="Roboto Light" panose="02000000000000000000" pitchFamily="2" charset="0"/>
                <a:cs typeface="Roboto Light" panose="02000000000000000000" pitchFamily="2" charset="0"/>
              </a:rPr>
              <a:t> </a:t>
            </a:r>
            <a:r>
              <a:rPr lang="es-AR" sz="1600" dirty="0" err="1">
                <a:latin typeface="Pulso Light" pitchFamily="2" charset="0"/>
                <a:ea typeface="Roboto Light" panose="02000000000000000000" pitchFamily="2" charset="0"/>
                <a:cs typeface="Roboto Light" panose="02000000000000000000" pitchFamily="2" charset="0"/>
              </a:rPr>
              <a:t>Platform</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13" name="Rectángulo: esquinas redondeadas 12">
            <a:extLst>
              <a:ext uri="{FF2B5EF4-FFF2-40B4-BE49-F238E27FC236}">
                <a16:creationId xmlns:a16="http://schemas.microsoft.com/office/drawing/2014/main" id="{5112C385-6C8D-9899-3C23-38961235AAAF}"/>
              </a:ext>
            </a:extLst>
          </p:cNvPr>
          <p:cNvSpPr/>
          <p:nvPr/>
        </p:nvSpPr>
        <p:spPr>
          <a:xfrm>
            <a:off x="2515579" y="4897773"/>
            <a:ext cx="1493347" cy="31341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Operators</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14" name="Pergamino: vertical 13">
            <a:extLst>
              <a:ext uri="{FF2B5EF4-FFF2-40B4-BE49-F238E27FC236}">
                <a16:creationId xmlns:a16="http://schemas.microsoft.com/office/drawing/2014/main" id="{98845D50-C3C3-4945-2095-26845C9A17B3}"/>
              </a:ext>
            </a:extLst>
          </p:cNvPr>
          <p:cNvSpPr/>
          <p:nvPr/>
        </p:nvSpPr>
        <p:spPr>
          <a:xfrm>
            <a:off x="762590" y="3778362"/>
            <a:ext cx="1493346" cy="1440022"/>
          </a:xfrm>
          <a:prstGeom prst="vertic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200" dirty="0" err="1">
                <a:latin typeface="Pulso Light" pitchFamily="2" charset="0"/>
                <a:ea typeface="Roboto Light" panose="02000000000000000000" pitchFamily="2" charset="0"/>
                <a:cs typeface="Roboto Light" panose="02000000000000000000" pitchFamily="2" charset="0"/>
              </a:rPr>
              <a:t>Onboarding</a:t>
            </a:r>
            <a:endParaRPr lang="es-AR" sz="1200" dirty="0">
              <a:latin typeface="Pulso Light" pitchFamily="2" charset="0"/>
              <a:ea typeface="Roboto Light" panose="02000000000000000000" pitchFamily="2" charset="0"/>
              <a:cs typeface="Roboto Light" panose="02000000000000000000" pitchFamily="2" charset="0"/>
            </a:endParaRPr>
          </a:p>
          <a:p>
            <a:pPr algn="ctr"/>
            <a:r>
              <a:rPr lang="es-AR" sz="1200" dirty="0" err="1">
                <a:latin typeface="Pulso Light" pitchFamily="2" charset="0"/>
                <a:ea typeface="Roboto Light" panose="02000000000000000000" pitchFamily="2" charset="0"/>
                <a:cs typeface="Roboto Light" panose="02000000000000000000" pitchFamily="2" charset="0"/>
              </a:rPr>
              <a:t>Doc</a:t>
            </a:r>
            <a:endParaRPr lang="es-AR" sz="1200" dirty="0">
              <a:latin typeface="Pulso Light" pitchFamily="2" charset="0"/>
              <a:ea typeface="Roboto Light" panose="02000000000000000000" pitchFamily="2" charset="0"/>
              <a:cs typeface="Roboto Light" panose="02000000000000000000" pitchFamily="2" charset="0"/>
            </a:endParaRPr>
          </a:p>
        </p:txBody>
      </p:sp>
      <p:sp>
        <p:nvSpPr>
          <p:cNvPr id="15" name="Rectángulo: esquinas redondeadas 14">
            <a:extLst>
              <a:ext uri="{FF2B5EF4-FFF2-40B4-BE49-F238E27FC236}">
                <a16:creationId xmlns:a16="http://schemas.microsoft.com/office/drawing/2014/main" id="{D61B6A57-AE84-2C9F-4534-653D2CC96A9E}"/>
              </a:ext>
            </a:extLst>
          </p:cNvPr>
          <p:cNvSpPr/>
          <p:nvPr/>
        </p:nvSpPr>
        <p:spPr>
          <a:xfrm>
            <a:off x="9374113" y="3716888"/>
            <a:ext cx="1493346" cy="313413"/>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a:latin typeface="Pulso Light" pitchFamily="2" charset="0"/>
                <a:ea typeface="Roboto Light" panose="02000000000000000000" pitchFamily="2" charset="0"/>
                <a:cs typeface="Roboto Light" panose="02000000000000000000" pitchFamily="2" charset="0"/>
              </a:rPr>
              <a:t>Sponsor</a:t>
            </a:r>
          </a:p>
        </p:txBody>
      </p:sp>
      <p:pic>
        <p:nvPicPr>
          <p:cNvPr id="16" name="Imagen 15">
            <a:extLst>
              <a:ext uri="{FF2B5EF4-FFF2-40B4-BE49-F238E27FC236}">
                <a16:creationId xmlns:a16="http://schemas.microsoft.com/office/drawing/2014/main" id="{C481EA38-03AE-E8EB-7DDC-3083000C024A}"/>
              </a:ext>
            </a:extLst>
          </p:cNvPr>
          <p:cNvPicPr>
            <a:picLocks noChangeAspect="1"/>
          </p:cNvPicPr>
          <p:nvPr/>
        </p:nvPicPr>
        <p:blipFill>
          <a:blip r:embed="rId3"/>
          <a:stretch>
            <a:fillRect/>
          </a:stretch>
        </p:blipFill>
        <p:spPr>
          <a:xfrm>
            <a:off x="9956845" y="5299824"/>
            <a:ext cx="647700" cy="628650"/>
          </a:xfrm>
          <a:prstGeom prst="rect">
            <a:avLst/>
          </a:prstGeom>
        </p:spPr>
      </p:pic>
      <p:sp>
        <p:nvSpPr>
          <p:cNvPr id="17" name="Rectángulo: esquinas redondeadas 16">
            <a:extLst>
              <a:ext uri="{FF2B5EF4-FFF2-40B4-BE49-F238E27FC236}">
                <a16:creationId xmlns:a16="http://schemas.microsoft.com/office/drawing/2014/main" id="{82F544A3-BA29-0B4D-B48B-F1744738EDDD}"/>
              </a:ext>
            </a:extLst>
          </p:cNvPr>
          <p:cNvSpPr/>
          <p:nvPr/>
        </p:nvSpPr>
        <p:spPr>
          <a:xfrm>
            <a:off x="9374113" y="4230359"/>
            <a:ext cx="1493347" cy="31341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Exp</a:t>
            </a:r>
            <a:r>
              <a:rPr lang="es-AR" sz="1600" dirty="0">
                <a:latin typeface="Pulso Light" pitchFamily="2" charset="0"/>
                <a:ea typeface="Roboto Light" panose="02000000000000000000" pitchFamily="2" charset="0"/>
                <a:cs typeface="Roboto Light" panose="02000000000000000000" pitchFamily="2" charset="0"/>
              </a:rPr>
              <a:t> </a:t>
            </a:r>
            <a:r>
              <a:rPr lang="es-AR" sz="1600" dirty="0" err="1">
                <a:latin typeface="Pulso Light" pitchFamily="2" charset="0"/>
                <a:ea typeface="Roboto Light" panose="02000000000000000000" pitchFamily="2" charset="0"/>
                <a:cs typeface="Roboto Light" panose="02000000000000000000" pitchFamily="2" charset="0"/>
              </a:rPr>
              <a:t>Platform</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18" name="Rectángulo: esquinas redondeadas 17">
            <a:extLst>
              <a:ext uri="{FF2B5EF4-FFF2-40B4-BE49-F238E27FC236}">
                <a16:creationId xmlns:a16="http://schemas.microsoft.com/office/drawing/2014/main" id="{B86F7938-8608-229B-19DC-A0175AA2CB54}"/>
              </a:ext>
            </a:extLst>
          </p:cNvPr>
          <p:cNvSpPr/>
          <p:nvPr/>
        </p:nvSpPr>
        <p:spPr>
          <a:xfrm>
            <a:off x="9374113" y="4811782"/>
            <a:ext cx="1493347" cy="31341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Operators</a:t>
            </a:r>
            <a:endParaRPr lang="es-AR" sz="1600" dirty="0">
              <a:latin typeface="Pulso Light" pitchFamily="2" charset="0"/>
              <a:ea typeface="Roboto Light" panose="02000000000000000000" pitchFamily="2" charset="0"/>
              <a:cs typeface="Roboto Light" panose="02000000000000000000" pitchFamily="2" charset="0"/>
            </a:endParaRPr>
          </a:p>
        </p:txBody>
      </p:sp>
      <p:pic>
        <p:nvPicPr>
          <p:cNvPr id="19" name="Imagen 18">
            <a:extLst>
              <a:ext uri="{FF2B5EF4-FFF2-40B4-BE49-F238E27FC236}">
                <a16:creationId xmlns:a16="http://schemas.microsoft.com/office/drawing/2014/main" id="{5371B248-5020-9133-5A37-17919EF09C51}"/>
              </a:ext>
            </a:extLst>
          </p:cNvPr>
          <p:cNvPicPr>
            <a:picLocks noChangeAspect="1"/>
          </p:cNvPicPr>
          <p:nvPr/>
        </p:nvPicPr>
        <p:blipFill>
          <a:blip r:embed="rId4"/>
          <a:stretch>
            <a:fillRect/>
          </a:stretch>
        </p:blipFill>
        <p:spPr>
          <a:xfrm>
            <a:off x="6806692" y="3589649"/>
            <a:ext cx="752475" cy="933450"/>
          </a:xfrm>
          <a:prstGeom prst="rect">
            <a:avLst/>
          </a:prstGeom>
        </p:spPr>
      </p:pic>
      <p:sp>
        <p:nvSpPr>
          <p:cNvPr id="20" name="Rectángulo: esquinas redondeadas 19">
            <a:extLst>
              <a:ext uri="{FF2B5EF4-FFF2-40B4-BE49-F238E27FC236}">
                <a16:creationId xmlns:a16="http://schemas.microsoft.com/office/drawing/2014/main" id="{ED66AC30-E723-FEEF-309E-3C1832586CE8}"/>
              </a:ext>
            </a:extLst>
          </p:cNvPr>
          <p:cNvSpPr/>
          <p:nvPr/>
        </p:nvSpPr>
        <p:spPr>
          <a:xfrm>
            <a:off x="5689582" y="4387066"/>
            <a:ext cx="1493347" cy="313414"/>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sz="1600" dirty="0" err="1">
                <a:latin typeface="Pulso Light" pitchFamily="2" charset="0"/>
                <a:ea typeface="Roboto Light" panose="02000000000000000000" pitchFamily="2" charset="0"/>
                <a:cs typeface="Roboto Light" panose="02000000000000000000" pitchFamily="2" charset="0"/>
              </a:rPr>
              <a:t>Operators</a:t>
            </a:r>
            <a:endParaRPr lang="es-AR" sz="1600" dirty="0">
              <a:latin typeface="Pulso Light" pitchFamily="2" charset="0"/>
              <a:ea typeface="Roboto Light" panose="02000000000000000000" pitchFamily="2" charset="0"/>
              <a:cs typeface="Roboto Light" panose="02000000000000000000" pitchFamily="2" charset="0"/>
            </a:endParaRPr>
          </a:p>
        </p:txBody>
      </p:sp>
      <p:sp>
        <p:nvSpPr>
          <p:cNvPr id="3" name="CuadroTexto 2">
            <a:extLst>
              <a:ext uri="{FF2B5EF4-FFF2-40B4-BE49-F238E27FC236}">
                <a16:creationId xmlns:a16="http://schemas.microsoft.com/office/drawing/2014/main" id="{2B074D2C-9514-E012-8C26-9D870AD4CEFF}"/>
              </a:ext>
            </a:extLst>
          </p:cNvPr>
          <p:cNvSpPr txBox="1"/>
          <p:nvPr/>
        </p:nvSpPr>
        <p:spPr>
          <a:xfrm>
            <a:off x="11934903" y="6642556"/>
            <a:ext cx="242013" cy="215444"/>
          </a:xfrm>
          <a:prstGeom prst="rect">
            <a:avLst/>
          </a:prstGeom>
          <a:noFill/>
        </p:spPr>
        <p:txBody>
          <a:bodyPr wrap="square" rtlCol="0">
            <a:spAutoFit/>
          </a:bodyPr>
          <a:lstStyle/>
          <a:p>
            <a:r>
              <a:rPr lang="es-AR" sz="800" dirty="0"/>
              <a:t>4</a:t>
            </a:r>
          </a:p>
        </p:txBody>
      </p:sp>
    </p:spTree>
    <p:extLst>
      <p:ext uri="{BB962C8B-B14F-4D97-AF65-F5344CB8AC3E}">
        <p14:creationId xmlns:p14="http://schemas.microsoft.com/office/powerpoint/2010/main" val="421831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1" grpId="0" animBg="1"/>
      <p:bldP spid="12" grpId="0" animBg="1"/>
      <p:bldP spid="13" grpId="0" animBg="1"/>
      <p:bldP spid="14" grpId="0" animBg="1"/>
      <p:bldP spid="15" grpId="0" animBg="1"/>
      <p:bldP spid="17" grpId="0" animBg="1"/>
      <p:bldP spid="18"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C0C12-4867-8989-28ED-D270CF97B0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78227-806E-3791-1FAF-EC7A9F7BB219}"/>
              </a:ext>
            </a:extLst>
          </p:cNvPr>
          <p:cNvSpPr txBox="1">
            <a:spLocks/>
          </p:cNvSpPr>
          <p:nvPr/>
        </p:nvSpPr>
        <p:spPr>
          <a:xfrm>
            <a:off x="464005" y="321803"/>
            <a:ext cx="6839319"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dirty="0">
                <a:solidFill>
                  <a:schemeClr val="bg1"/>
                </a:solidFill>
                <a:latin typeface="Pulso" pitchFamily="2" charset="0"/>
              </a:rPr>
              <a:t>Use Cases</a:t>
            </a:r>
          </a:p>
        </p:txBody>
      </p:sp>
      <p:pic>
        <p:nvPicPr>
          <p:cNvPr id="6" name="Imagen 5">
            <a:extLst>
              <a:ext uri="{FF2B5EF4-FFF2-40B4-BE49-F238E27FC236}">
                <a16:creationId xmlns:a16="http://schemas.microsoft.com/office/drawing/2014/main" id="{6FB6F4D1-98B2-585C-4745-BE99CEB951D4}"/>
              </a:ext>
            </a:extLst>
          </p:cNvPr>
          <p:cNvPicPr>
            <a:picLocks noChangeAspect="1"/>
          </p:cNvPicPr>
          <p:nvPr/>
        </p:nvPicPr>
        <p:blipFill>
          <a:blip r:embed="rId3"/>
          <a:stretch>
            <a:fillRect/>
          </a:stretch>
        </p:blipFill>
        <p:spPr>
          <a:xfrm rot="1288133">
            <a:off x="6537937" y="1228522"/>
            <a:ext cx="1628775" cy="2438400"/>
          </a:xfrm>
          <a:prstGeom prst="rect">
            <a:avLst/>
          </a:prstGeom>
        </p:spPr>
      </p:pic>
      <p:sp>
        <p:nvSpPr>
          <p:cNvPr id="7" name="CuadroTexto 6">
            <a:extLst>
              <a:ext uri="{FF2B5EF4-FFF2-40B4-BE49-F238E27FC236}">
                <a16:creationId xmlns:a16="http://schemas.microsoft.com/office/drawing/2014/main" id="{F025A4C1-4D29-BFEC-3875-17960F24BEF2}"/>
              </a:ext>
            </a:extLst>
          </p:cNvPr>
          <p:cNvSpPr txBox="1"/>
          <p:nvPr/>
        </p:nvSpPr>
        <p:spPr>
          <a:xfrm>
            <a:off x="146838" y="2235222"/>
            <a:ext cx="3447735" cy="338554"/>
          </a:xfrm>
          <a:prstGeom prst="rect">
            <a:avLst/>
          </a:prstGeom>
          <a:noFill/>
        </p:spPr>
        <p:txBody>
          <a:bodyPr wrap="square">
            <a:spAutoFit/>
          </a:bodyPr>
          <a:lstStyle/>
          <a:p>
            <a:pPr marL="742950" lvl="1" indent="-285750">
              <a:buFont typeface="Wingdings" panose="05000000000000000000" pitchFamily="2" charset="2"/>
              <a:buChar char="Ø"/>
            </a:pPr>
            <a:r>
              <a:rPr lang="en-US" sz="1600" dirty="0">
                <a:latin typeface="Roboto Light" panose="02000000000000000000" pitchFamily="2" charset="0"/>
                <a:ea typeface="Roboto Light" panose="02000000000000000000" pitchFamily="2" charset="0"/>
                <a:cs typeface="Roboto Light" panose="02000000000000000000" pitchFamily="2" charset="0"/>
              </a:rPr>
              <a:t>E-commerce Platforms</a:t>
            </a:r>
          </a:p>
        </p:txBody>
      </p:sp>
      <p:sp>
        <p:nvSpPr>
          <p:cNvPr id="8" name="CuadroTexto 7">
            <a:extLst>
              <a:ext uri="{FF2B5EF4-FFF2-40B4-BE49-F238E27FC236}">
                <a16:creationId xmlns:a16="http://schemas.microsoft.com/office/drawing/2014/main" id="{DC0D934D-CDAC-06B1-8B37-7C53B4A2595E}"/>
              </a:ext>
            </a:extLst>
          </p:cNvPr>
          <p:cNvSpPr txBox="1"/>
          <p:nvPr/>
        </p:nvSpPr>
        <p:spPr>
          <a:xfrm>
            <a:off x="1024056" y="2711943"/>
            <a:ext cx="3665482" cy="338554"/>
          </a:xfrm>
          <a:prstGeom prst="rect">
            <a:avLst/>
          </a:prstGeom>
          <a:noFill/>
        </p:spPr>
        <p:txBody>
          <a:bodyPr wrap="square">
            <a:spAutoFit/>
          </a:bodyPr>
          <a:lstStyle/>
          <a:p>
            <a:pPr marL="742950" lvl="1" indent="-285750">
              <a:buFont typeface="Wingdings" panose="05000000000000000000" pitchFamily="2" charset="2"/>
              <a:buChar char="Ø"/>
            </a:pPr>
            <a:r>
              <a:rPr lang="en-US" sz="1600" dirty="0">
                <a:latin typeface="Roboto Light" panose="02000000000000000000" pitchFamily="2" charset="0"/>
                <a:ea typeface="Roboto Light" panose="02000000000000000000" pitchFamily="2" charset="0"/>
                <a:cs typeface="Roboto Light" panose="02000000000000000000" pitchFamily="2" charset="0"/>
              </a:rPr>
              <a:t>Educational Platforms</a:t>
            </a:r>
          </a:p>
        </p:txBody>
      </p:sp>
      <p:sp>
        <p:nvSpPr>
          <p:cNvPr id="9" name="CuadroTexto 8">
            <a:extLst>
              <a:ext uri="{FF2B5EF4-FFF2-40B4-BE49-F238E27FC236}">
                <a16:creationId xmlns:a16="http://schemas.microsoft.com/office/drawing/2014/main" id="{CB763D97-E53D-6965-15E5-4DE6D61A698B}"/>
              </a:ext>
            </a:extLst>
          </p:cNvPr>
          <p:cNvSpPr txBox="1"/>
          <p:nvPr/>
        </p:nvSpPr>
        <p:spPr>
          <a:xfrm>
            <a:off x="1491816" y="3305958"/>
            <a:ext cx="4485289" cy="338554"/>
          </a:xfrm>
          <a:prstGeom prst="rect">
            <a:avLst/>
          </a:prstGeom>
          <a:noFill/>
        </p:spPr>
        <p:txBody>
          <a:bodyPr wrap="square">
            <a:spAutoFit/>
          </a:bodyPr>
          <a:lstStyle/>
          <a:p>
            <a:pPr marL="742950" lvl="1" indent="-285750">
              <a:buFont typeface="Wingdings" panose="05000000000000000000" pitchFamily="2" charset="2"/>
              <a:buChar char="Ø"/>
            </a:pPr>
            <a:r>
              <a:rPr lang="en-US" sz="1600" dirty="0">
                <a:latin typeface="Roboto Light" panose="02000000000000000000" pitchFamily="2" charset="0"/>
                <a:ea typeface="Roboto Light" panose="02000000000000000000" pitchFamily="2" charset="0"/>
                <a:cs typeface="Roboto Light" panose="02000000000000000000" pitchFamily="2" charset="0"/>
              </a:rPr>
              <a:t>Social Media Campaigns</a:t>
            </a:r>
          </a:p>
        </p:txBody>
      </p:sp>
      <p:sp>
        <p:nvSpPr>
          <p:cNvPr id="10" name="CuadroTexto 9">
            <a:extLst>
              <a:ext uri="{FF2B5EF4-FFF2-40B4-BE49-F238E27FC236}">
                <a16:creationId xmlns:a16="http://schemas.microsoft.com/office/drawing/2014/main" id="{4736D1DF-EF1C-165D-5F9D-3B1A219C68B4}"/>
              </a:ext>
            </a:extLst>
          </p:cNvPr>
          <p:cNvSpPr txBox="1"/>
          <p:nvPr/>
        </p:nvSpPr>
        <p:spPr>
          <a:xfrm>
            <a:off x="2265088" y="3869261"/>
            <a:ext cx="3444765" cy="338554"/>
          </a:xfrm>
          <a:prstGeom prst="rect">
            <a:avLst/>
          </a:prstGeom>
          <a:noFill/>
        </p:spPr>
        <p:txBody>
          <a:bodyPr wrap="square">
            <a:spAutoFit/>
          </a:bodyPr>
          <a:lstStyle/>
          <a:p>
            <a:pPr marL="742950" lvl="1" indent="-285750">
              <a:buFont typeface="Wingdings" panose="05000000000000000000" pitchFamily="2" charset="2"/>
              <a:buChar char="Ø"/>
            </a:pPr>
            <a:r>
              <a:rPr lang="en-US" sz="1600" dirty="0">
                <a:latin typeface="Roboto Light" panose="02000000000000000000" pitchFamily="2" charset="0"/>
                <a:ea typeface="Roboto Light" panose="02000000000000000000" pitchFamily="2" charset="0"/>
                <a:cs typeface="Roboto Light" panose="02000000000000000000" pitchFamily="2" charset="0"/>
              </a:rPr>
              <a:t>Entertainment Apps</a:t>
            </a:r>
          </a:p>
        </p:txBody>
      </p:sp>
      <p:sp>
        <p:nvSpPr>
          <p:cNvPr id="11" name="CuadroTexto 10">
            <a:extLst>
              <a:ext uri="{FF2B5EF4-FFF2-40B4-BE49-F238E27FC236}">
                <a16:creationId xmlns:a16="http://schemas.microsoft.com/office/drawing/2014/main" id="{BB1D62A0-7F1C-3302-E607-88366FE7695F}"/>
              </a:ext>
            </a:extLst>
          </p:cNvPr>
          <p:cNvSpPr txBox="1"/>
          <p:nvPr/>
        </p:nvSpPr>
        <p:spPr>
          <a:xfrm>
            <a:off x="2810645" y="4352773"/>
            <a:ext cx="4075385" cy="338554"/>
          </a:xfrm>
          <a:prstGeom prst="rect">
            <a:avLst/>
          </a:prstGeom>
          <a:noFill/>
        </p:spPr>
        <p:txBody>
          <a:bodyPr wrap="square">
            <a:spAutoFit/>
          </a:bodyPr>
          <a:lstStyle/>
          <a:p>
            <a:pPr marL="742950" lvl="1" indent="-285750">
              <a:buFont typeface="Wingdings" panose="05000000000000000000" pitchFamily="2" charset="2"/>
              <a:buChar char="Ø"/>
            </a:pPr>
            <a:r>
              <a:rPr lang="es-AR" sz="1600" dirty="0" err="1">
                <a:latin typeface="Roboto Light" panose="02000000000000000000" pitchFamily="2" charset="0"/>
                <a:ea typeface="Roboto Light" panose="02000000000000000000" pitchFamily="2" charset="0"/>
                <a:cs typeface="Roboto Light" panose="02000000000000000000" pitchFamily="2" charset="0"/>
              </a:rPr>
              <a:t>Government</a:t>
            </a:r>
            <a:r>
              <a:rPr lang="es-AR" sz="1600" dirty="0">
                <a:latin typeface="Roboto Light" panose="02000000000000000000" pitchFamily="2" charset="0"/>
                <a:ea typeface="Roboto Light" panose="02000000000000000000" pitchFamily="2" charset="0"/>
                <a:cs typeface="Roboto Light" panose="02000000000000000000" pitchFamily="2" charset="0"/>
              </a:rPr>
              <a:t> </a:t>
            </a:r>
            <a:r>
              <a:rPr lang="es-AR" sz="1600" dirty="0" err="1">
                <a:latin typeface="Roboto Light" panose="02000000000000000000" pitchFamily="2" charset="0"/>
                <a:ea typeface="Roboto Light" panose="02000000000000000000" pitchFamily="2" charset="0"/>
                <a:cs typeface="Roboto Light" panose="02000000000000000000" pitchFamily="2" charset="0"/>
              </a:rPr>
              <a:t>Campaigns</a:t>
            </a:r>
            <a:r>
              <a:rPr lang="en-US" sz="1600" dirty="0">
                <a:latin typeface="Roboto Light" panose="02000000000000000000" pitchFamily="2" charset="0"/>
                <a:ea typeface="Roboto Light" panose="02000000000000000000" pitchFamily="2" charset="0"/>
                <a:cs typeface="Roboto Light" panose="02000000000000000000" pitchFamily="2" charset="0"/>
              </a:rPr>
              <a:t>.</a:t>
            </a:r>
          </a:p>
        </p:txBody>
      </p:sp>
      <p:sp>
        <p:nvSpPr>
          <p:cNvPr id="12" name="CuadroTexto 11">
            <a:extLst>
              <a:ext uri="{FF2B5EF4-FFF2-40B4-BE49-F238E27FC236}">
                <a16:creationId xmlns:a16="http://schemas.microsoft.com/office/drawing/2014/main" id="{7A620895-8B8F-FDF0-A483-A82D020BC6E8}"/>
              </a:ext>
            </a:extLst>
          </p:cNvPr>
          <p:cNvSpPr txBox="1"/>
          <p:nvPr/>
        </p:nvSpPr>
        <p:spPr>
          <a:xfrm>
            <a:off x="3734460" y="4878631"/>
            <a:ext cx="4075386" cy="338554"/>
          </a:xfrm>
          <a:prstGeom prst="rect">
            <a:avLst/>
          </a:prstGeom>
          <a:noFill/>
        </p:spPr>
        <p:txBody>
          <a:bodyPr wrap="square">
            <a:spAutoFit/>
          </a:bodyPr>
          <a:lstStyle/>
          <a:p>
            <a:pPr marL="742950" lvl="1" indent="-285750">
              <a:buFont typeface="Wingdings" panose="05000000000000000000" pitchFamily="2" charset="2"/>
              <a:buChar char="Ø"/>
            </a:pPr>
            <a:r>
              <a:rPr lang="en-US" sz="1600" dirty="0">
                <a:latin typeface="Roboto Light" panose="02000000000000000000" pitchFamily="2" charset="0"/>
                <a:ea typeface="Roboto Light" panose="02000000000000000000" pitchFamily="2" charset="0"/>
                <a:cs typeface="Roboto Light" panose="02000000000000000000" pitchFamily="2" charset="0"/>
              </a:rPr>
              <a:t>Healthcare platforms </a:t>
            </a:r>
          </a:p>
        </p:txBody>
      </p:sp>
      <p:sp>
        <p:nvSpPr>
          <p:cNvPr id="13" name="CuadroTexto 12">
            <a:extLst>
              <a:ext uri="{FF2B5EF4-FFF2-40B4-BE49-F238E27FC236}">
                <a16:creationId xmlns:a16="http://schemas.microsoft.com/office/drawing/2014/main" id="{78B10325-0B4D-2CE7-CA51-0D42267F92EE}"/>
              </a:ext>
            </a:extLst>
          </p:cNvPr>
          <p:cNvSpPr txBox="1"/>
          <p:nvPr/>
        </p:nvSpPr>
        <p:spPr>
          <a:xfrm>
            <a:off x="5128968" y="5481013"/>
            <a:ext cx="2803193" cy="338554"/>
          </a:xfrm>
          <a:prstGeom prst="rect">
            <a:avLst/>
          </a:prstGeom>
          <a:noFill/>
        </p:spPr>
        <p:txBody>
          <a:bodyPr wrap="square">
            <a:spAutoFit/>
          </a:bodyPr>
          <a:lstStyle/>
          <a:p>
            <a:pPr marL="285750" indent="-285750">
              <a:buFont typeface="Wingdings" panose="05000000000000000000" pitchFamily="2" charset="2"/>
              <a:buChar char="Ø"/>
            </a:pPr>
            <a:r>
              <a:rPr lang="en-US" sz="1600" dirty="0">
                <a:latin typeface="Roboto Light" panose="02000000000000000000" pitchFamily="2" charset="0"/>
                <a:ea typeface="Roboto Light" panose="02000000000000000000" pitchFamily="2" charset="0"/>
                <a:cs typeface="Roboto Light" panose="02000000000000000000" pitchFamily="2" charset="0"/>
              </a:rPr>
              <a:t>Banking and Fintech apps</a:t>
            </a:r>
            <a:endParaRPr lang="es-AR" sz="1600"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14" name="CuadroTexto 13">
            <a:extLst>
              <a:ext uri="{FF2B5EF4-FFF2-40B4-BE49-F238E27FC236}">
                <a16:creationId xmlns:a16="http://schemas.microsoft.com/office/drawing/2014/main" id="{073326E7-FB0F-0589-D94A-EA58E682CA64}"/>
              </a:ext>
            </a:extLst>
          </p:cNvPr>
          <p:cNvSpPr txBox="1"/>
          <p:nvPr/>
        </p:nvSpPr>
        <p:spPr>
          <a:xfrm>
            <a:off x="5584841" y="6083396"/>
            <a:ext cx="3066392" cy="338554"/>
          </a:xfrm>
          <a:prstGeom prst="rect">
            <a:avLst/>
          </a:prstGeom>
          <a:noFill/>
        </p:spPr>
        <p:txBody>
          <a:bodyPr wrap="square">
            <a:spAutoFit/>
          </a:bodyPr>
          <a:lstStyle/>
          <a:p>
            <a:pPr marL="742950" lvl="1" indent="-285750">
              <a:buFont typeface="Wingdings" panose="05000000000000000000" pitchFamily="2" charset="2"/>
              <a:buChar char="Ø"/>
            </a:pPr>
            <a:r>
              <a:rPr lang="en-US" sz="1600" dirty="0">
                <a:latin typeface="Roboto Light" panose="02000000000000000000" pitchFamily="2" charset="0"/>
                <a:ea typeface="Roboto Light" panose="02000000000000000000" pitchFamily="2" charset="0"/>
                <a:cs typeface="Roboto Light" panose="02000000000000000000" pitchFamily="2" charset="0"/>
              </a:rPr>
              <a:t>Public service apps </a:t>
            </a:r>
            <a:endParaRPr lang="es-ES" sz="1600" i="1" dirty="0">
              <a:latin typeface="Roboto Light" panose="02000000000000000000" pitchFamily="2" charset="0"/>
              <a:ea typeface="Roboto Light" panose="02000000000000000000" pitchFamily="2" charset="0"/>
              <a:cs typeface="Roboto Light" panose="02000000000000000000" pitchFamily="2" charset="0"/>
            </a:endParaRPr>
          </a:p>
        </p:txBody>
      </p:sp>
      <p:pic>
        <p:nvPicPr>
          <p:cNvPr id="15" name="Imagen 14">
            <a:extLst>
              <a:ext uri="{FF2B5EF4-FFF2-40B4-BE49-F238E27FC236}">
                <a16:creationId xmlns:a16="http://schemas.microsoft.com/office/drawing/2014/main" id="{AD01EF35-2DFC-A6CE-97F2-945CB001BD2E}"/>
              </a:ext>
            </a:extLst>
          </p:cNvPr>
          <p:cNvPicPr>
            <a:picLocks noChangeAspect="1"/>
          </p:cNvPicPr>
          <p:nvPr/>
        </p:nvPicPr>
        <p:blipFill>
          <a:blip r:embed="rId4"/>
          <a:stretch>
            <a:fillRect/>
          </a:stretch>
        </p:blipFill>
        <p:spPr>
          <a:xfrm rot="21348131">
            <a:off x="7612578" y="1240419"/>
            <a:ext cx="1601628" cy="2510243"/>
          </a:xfrm>
          <a:prstGeom prst="rect">
            <a:avLst/>
          </a:prstGeom>
        </p:spPr>
      </p:pic>
      <p:pic>
        <p:nvPicPr>
          <p:cNvPr id="16" name="Imagen 15">
            <a:extLst>
              <a:ext uri="{FF2B5EF4-FFF2-40B4-BE49-F238E27FC236}">
                <a16:creationId xmlns:a16="http://schemas.microsoft.com/office/drawing/2014/main" id="{97EA7D1A-1392-E5A3-51FA-AA43A7C25BD3}"/>
              </a:ext>
            </a:extLst>
          </p:cNvPr>
          <p:cNvPicPr>
            <a:picLocks noChangeAspect="1"/>
          </p:cNvPicPr>
          <p:nvPr/>
        </p:nvPicPr>
        <p:blipFill>
          <a:blip r:embed="rId5"/>
          <a:stretch>
            <a:fillRect/>
          </a:stretch>
        </p:blipFill>
        <p:spPr>
          <a:xfrm rot="1108477">
            <a:off x="7971522" y="2014561"/>
            <a:ext cx="1584025" cy="2400980"/>
          </a:xfrm>
          <a:prstGeom prst="rect">
            <a:avLst/>
          </a:prstGeom>
        </p:spPr>
      </p:pic>
      <p:pic>
        <p:nvPicPr>
          <p:cNvPr id="17" name="Imagen 16">
            <a:extLst>
              <a:ext uri="{FF2B5EF4-FFF2-40B4-BE49-F238E27FC236}">
                <a16:creationId xmlns:a16="http://schemas.microsoft.com/office/drawing/2014/main" id="{1CAFBBC0-110F-F3D6-9BCE-CEAB54EBD4F4}"/>
              </a:ext>
            </a:extLst>
          </p:cNvPr>
          <p:cNvPicPr>
            <a:picLocks noChangeAspect="1"/>
          </p:cNvPicPr>
          <p:nvPr/>
        </p:nvPicPr>
        <p:blipFill>
          <a:blip r:embed="rId6"/>
          <a:stretch>
            <a:fillRect/>
          </a:stretch>
        </p:blipFill>
        <p:spPr>
          <a:xfrm rot="20519521">
            <a:off x="7157210" y="2592529"/>
            <a:ext cx="1882383" cy="2145762"/>
          </a:xfrm>
          <a:prstGeom prst="rect">
            <a:avLst/>
          </a:prstGeom>
        </p:spPr>
      </p:pic>
      <p:pic>
        <p:nvPicPr>
          <p:cNvPr id="18" name="Imagen 17">
            <a:extLst>
              <a:ext uri="{FF2B5EF4-FFF2-40B4-BE49-F238E27FC236}">
                <a16:creationId xmlns:a16="http://schemas.microsoft.com/office/drawing/2014/main" id="{35796D4A-3162-FAF1-0693-450B1418C8F1}"/>
              </a:ext>
            </a:extLst>
          </p:cNvPr>
          <p:cNvPicPr>
            <a:picLocks noChangeAspect="1"/>
          </p:cNvPicPr>
          <p:nvPr/>
        </p:nvPicPr>
        <p:blipFill>
          <a:blip r:embed="rId7"/>
          <a:stretch>
            <a:fillRect/>
          </a:stretch>
        </p:blipFill>
        <p:spPr>
          <a:xfrm rot="1491002">
            <a:off x="8565642" y="2777914"/>
            <a:ext cx="1419225" cy="2143125"/>
          </a:xfrm>
          <a:prstGeom prst="rect">
            <a:avLst/>
          </a:prstGeom>
        </p:spPr>
      </p:pic>
      <p:sp>
        <p:nvSpPr>
          <p:cNvPr id="23" name="CuadroTexto 22">
            <a:extLst>
              <a:ext uri="{FF2B5EF4-FFF2-40B4-BE49-F238E27FC236}">
                <a16:creationId xmlns:a16="http://schemas.microsoft.com/office/drawing/2014/main" id="{263ED530-96CD-B22B-E175-2C8C8B8AB8F1}"/>
              </a:ext>
            </a:extLst>
          </p:cNvPr>
          <p:cNvSpPr txBox="1"/>
          <p:nvPr/>
        </p:nvSpPr>
        <p:spPr>
          <a:xfrm>
            <a:off x="-131925" y="1432911"/>
            <a:ext cx="5773734" cy="584775"/>
          </a:xfrm>
          <a:prstGeom prst="rect">
            <a:avLst/>
          </a:prstGeom>
          <a:noFill/>
        </p:spPr>
        <p:txBody>
          <a:bodyPr wrap="square">
            <a:spAutoFit/>
          </a:bodyPr>
          <a:lstStyle>
            <a:defPPr>
              <a:defRPr lang="es-AR"/>
            </a:defPPr>
            <a:lvl2pPr marL="742950" lvl="1" indent="-285750">
              <a:buFont typeface="Wingdings" panose="05000000000000000000" pitchFamily="2" charset="2"/>
              <a:buChar char="Ø"/>
              <a:defRPr sz="1600" i="1">
                <a:latin typeface="Roboto Light" panose="02000000000000000000" pitchFamily="2" charset="0"/>
                <a:ea typeface="Roboto Light" panose="02000000000000000000" pitchFamily="2" charset="0"/>
                <a:cs typeface="Roboto Light" panose="02000000000000000000" pitchFamily="2" charset="0"/>
              </a:defRPr>
            </a:lvl2pPr>
          </a:lstStyle>
          <a:p>
            <a:pPr marL="457200" lvl="1" indent="0">
              <a:buNone/>
            </a:pPr>
            <a:r>
              <a:rPr lang="en-US" i="0" dirty="0"/>
              <a:t>The Sponsored Data API enables businesses to remove the data cost barrier, reinforcing user engagement with</a:t>
            </a:r>
            <a:endParaRPr lang="es-AR" i="0" dirty="0"/>
          </a:p>
        </p:txBody>
      </p:sp>
      <p:pic>
        <p:nvPicPr>
          <p:cNvPr id="22" name="Imagen 21">
            <a:extLst>
              <a:ext uri="{FF2B5EF4-FFF2-40B4-BE49-F238E27FC236}">
                <a16:creationId xmlns:a16="http://schemas.microsoft.com/office/drawing/2014/main" id="{77AF8B53-E18E-E17D-4E1A-040E90F69AC0}"/>
              </a:ext>
            </a:extLst>
          </p:cNvPr>
          <p:cNvPicPr>
            <a:picLocks noChangeAspect="1"/>
          </p:cNvPicPr>
          <p:nvPr/>
        </p:nvPicPr>
        <p:blipFill>
          <a:blip r:embed="rId8"/>
          <a:stretch>
            <a:fillRect/>
          </a:stretch>
        </p:blipFill>
        <p:spPr>
          <a:xfrm rot="20569118">
            <a:off x="8493427" y="3612493"/>
            <a:ext cx="1358814" cy="2966835"/>
          </a:xfrm>
          <a:prstGeom prst="rect">
            <a:avLst/>
          </a:prstGeom>
        </p:spPr>
      </p:pic>
      <p:pic>
        <p:nvPicPr>
          <p:cNvPr id="20" name="Imagen 19">
            <a:extLst>
              <a:ext uri="{FF2B5EF4-FFF2-40B4-BE49-F238E27FC236}">
                <a16:creationId xmlns:a16="http://schemas.microsoft.com/office/drawing/2014/main" id="{F659769A-B93F-49DF-4619-587F35D8662F}"/>
              </a:ext>
            </a:extLst>
          </p:cNvPr>
          <p:cNvPicPr>
            <a:picLocks noChangeAspect="1"/>
          </p:cNvPicPr>
          <p:nvPr/>
        </p:nvPicPr>
        <p:blipFill>
          <a:blip r:embed="rId9"/>
          <a:stretch>
            <a:fillRect/>
          </a:stretch>
        </p:blipFill>
        <p:spPr>
          <a:xfrm rot="1548141">
            <a:off x="9595180" y="2763606"/>
            <a:ext cx="1962150" cy="2743200"/>
          </a:xfrm>
          <a:prstGeom prst="rect">
            <a:avLst/>
          </a:prstGeom>
        </p:spPr>
      </p:pic>
      <p:pic>
        <p:nvPicPr>
          <p:cNvPr id="21" name="Imagen 20">
            <a:extLst>
              <a:ext uri="{FF2B5EF4-FFF2-40B4-BE49-F238E27FC236}">
                <a16:creationId xmlns:a16="http://schemas.microsoft.com/office/drawing/2014/main" id="{3BBD383F-577B-97A5-99D8-630836DE62E3}"/>
              </a:ext>
            </a:extLst>
          </p:cNvPr>
          <p:cNvPicPr>
            <a:picLocks noChangeAspect="1"/>
          </p:cNvPicPr>
          <p:nvPr/>
        </p:nvPicPr>
        <p:blipFill>
          <a:blip r:embed="rId10"/>
          <a:stretch>
            <a:fillRect/>
          </a:stretch>
        </p:blipFill>
        <p:spPr>
          <a:xfrm rot="1390772">
            <a:off x="9536405" y="3829039"/>
            <a:ext cx="1828800" cy="2781300"/>
          </a:xfrm>
          <a:prstGeom prst="rect">
            <a:avLst/>
          </a:prstGeom>
        </p:spPr>
      </p:pic>
      <p:sp>
        <p:nvSpPr>
          <p:cNvPr id="3" name="CuadroTexto 2">
            <a:extLst>
              <a:ext uri="{FF2B5EF4-FFF2-40B4-BE49-F238E27FC236}">
                <a16:creationId xmlns:a16="http://schemas.microsoft.com/office/drawing/2014/main" id="{28E03FB7-7891-D166-0349-3626E8FF13BF}"/>
              </a:ext>
            </a:extLst>
          </p:cNvPr>
          <p:cNvSpPr txBox="1"/>
          <p:nvPr/>
        </p:nvSpPr>
        <p:spPr>
          <a:xfrm>
            <a:off x="11934903" y="6642556"/>
            <a:ext cx="242013" cy="215444"/>
          </a:xfrm>
          <a:prstGeom prst="rect">
            <a:avLst/>
          </a:prstGeom>
          <a:noFill/>
        </p:spPr>
        <p:txBody>
          <a:bodyPr wrap="square" rtlCol="0">
            <a:spAutoFit/>
          </a:bodyPr>
          <a:lstStyle/>
          <a:p>
            <a:r>
              <a:rPr lang="es-AR" sz="800" dirty="0"/>
              <a:t>5</a:t>
            </a:r>
          </a:p>
        </p:txBody>
      </p:sp>
    </p:spTree>
    <p:extLst>
      <p:ext uri="{BB962C8B-B14F-4D97-AF65-F5344CB8AC3E}">
        <p14:creationId xmlns:p14="http://schemas.microsoft.com/office/powerpoint/2010/main" val="361277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97C62-508F-1EE8-675F-322D31D52E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674344-CE62-94C2-9F7C-4BE3AC99496F}"/>
              </a:ext>
            </a:extLst>
          </p:cNvPr>
          <p:cNvSpPr txBox="1">
            <a:spLocks/>
          </p:cNvSpPr>
          <p:nvPr/>
        </p:nvSpPr>
        <p:spPr>
          <a:xfrm>
            <a:off x="464005" y="321803"/>
            <a:ext cx="6839319"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n-US" sz="2400" b="1" dirty="0">
                <a:solidFill>
                  <a:schemeClr val="bg1"/>
                </a:solidFill>
                <a:latin typeface="Pulso" pitchFamily="2" charset="0"/>
              </a:rPr>
              <a:t>API Operations Related to User Sessions</a:t>
            </a:r>
            <a:endParaRPr lang="es-ES" sz="2400" b="1" dirty="0">
              <a:solidFill>
                <a:schemeClr val="bg1"/>
              </a:solidFill>
              <a:latin typeface="Pulso" pitchFamily="2" charset="0"/>
            </a:endParaRPr>
          </a:p>
        </p:txBody>
      </p:sp>
      <p:graphicFrame>
        <p:nvGraphicFramePr>
          <p:cNvPr id="3" name="Tabla 2">
            <a:extLst>
              <a:ext uri="{FF2B5EF4-FFF2-40B4-BE49-F238E27FC236}">
                <a16:creationId xmlns:a16="http://schemas.microsoft.com/office/drawing/2014/main" id="{3F9C5DBE-32DF-A25D-5B4D-CDA74D231567}"/>
              </a:ext>
            </a:extLst>
          </p:cNvPr>
          <p:cNvGraphicFramePr>
            <a:graphicFrameLocks noGrp="1"/>
          </p:cNvGraphicFramePr>
          <p:nvPr>
            <p:extLst>
              <p:ext uri="{D42A27DB-BD31-4B8C-83A1-F6EECF244321}">
                <p14:modId xmlns:p14="http://schemas.microsoft.com/office/powerpoint/2010/main" val="443604456"/>
              </p:ext>
            </p:extLst>
          </p:nvPr>
        </p:nvGraphicFramePr>
        <p:xfrm>
          <a:off x="190500" y="2066925"/>
          <a:ext cx="11811000" cy="4023360"/>
        </p:xfrm>
        <a:graphic>
          <a:graphicData uri="http://schemas.openxmlformats.org/drawingml/2006/table">
            <a:tbl>
              <a:tblPr/>
              <a:tblGrid>
                <a:gridCol w="2171700">
                  <a:extLst>
                    <a:ext uri="{9D8B030D-6E8A-4147-A177-3AD203B41FA5}">
                      <a16:colId xmlns:a16="http://schemas.microsoft.com/office/drawing/2014/main" val="1182542414"/>
                    </a:ext>
                  </a:extLst>
                </a:gridCol>
                <a:gridCol w="1499734">
                  <a:extLst>
                    <a:ext uri="{9D8B030D-6E8A-4147-A177-3AD203B41FA5}">
                      <a16:colId xmlns:a16="http://schemas.microsoft.com/office/drawing/2014/main" val="2129665686"/>
                    </a:ext>
                  </a:extLst>
                </a:gridCol>
                <a:gridCol w="3080104">
                  <a:extLst>
                    <a:ext uri="{9D8B030D-6E8A-4147-A177-3AD203B41FA5}">
                      <a16:colId xmlns:a16="http://schemas.microsoft.com/office/drawing/2014/main" val="3280310456"/>
                    </a:ext>
                  </a:extLst>
                </a:gridCol>
                <a:gridCol w="5059462">
                  <a:extLst>
                    <a:ext uri="{9D8B030D-6E8A-4147-A177-3AD203B41FA5}">
                      <a16:colId xmlns:a16="http://schemas.microsoft.com/office/drawing/2014/main" val="2812223"/>
                    </a:ext>
                  </a:extLst>
                </a:gridCol>
              </a:tblGrid>
              <a:tr h="0">
                <a:tc>
                  <a:txBody>
                    <a:bodyPr/>
                    <a:lstStyle/>
                    <a:p>
                      <a:r>
                        <a:rPr lang="es-AR" sz="1600" b="1" i="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Operation</a:t>
                      </a:r>
                      <a:endParaRPr lang="es-AR" sz="1600" i="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rgbClr val="FF40D8"/>
                    </a:solidFill>
                  </a:tcPr>
                </a:tc>
                <a:tc>
                  <a:txBody>
                    <a:bodyPr/>
                    <a:lstStyle/>
                    <a:p>
                      <a:pPr algn="ctr"/>
                      <a:r>
                        <a:rPr lang="es-AR" sz="1600" b="1" i="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HTTP </a:t>
                      </a:r>
                      <a:r>
                        <a:rPr lang="es-AR" sz="1600" b="1" i="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Method</a:t>
                      </a:r>
                      <a:endParaRPr lang="es-AR" sz="1600" i="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rgbClr val="FF40D8"/>
                    </a:solidFill>
                  </a:tcPr>
                </a:tc>
                <a:tc>
                  <a:txBody>
                    <a:bodyPr/>
                    <a:lstStyle/>
                    <a:p>
                      <a:r>
                        <a:rPr lang="es-AR" sz="1600" b="1" i="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Endpoint</a:t>
                      </a:r>
                      <a:endParaRPr lang="es-AR" sz="1600" i="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rgbClr val="FF40D8"/>
                    </a:solidFill>
                  </a:tcPr>
                </a:tc>
                <a:tc>
                  <a:txBody>
                    <a:bodyPr/>
                    <a:lstStyle/>
                    <a:p>
                      <a:r>
                        <a:rPr lang="es-AR" sz="1600" b="1" i="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Description</a:t>
                      </a:r>
                      <a:endParaRPr lang="es-AR" sz="1600" i="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rgbClr val="FF40D8"/>
                    </a:solidFill>
                  </a:tcPr>
                </a:tc>
                <a:extLst>
                  <a:ext uri="{0D108BD9-81ED-4DB2-BD59-A6C34878D82A}">
                    <a16:rowId xmlns:a16="http://schemas.microsoft.com/office/drawing/2014/main" val="2837876362"/>
                  </a:ext>
                </a:extLst>
              </a:tr>
              <a:tr h="0">
                <a:tc>
                  <a:txBody>
                    <a:bodyPr/>
                    <a:lstStyle/>
                    <a:p>
                      <a:pPr algn="l"/>
                      <a:r>
                        <a:rPr lang="es-AR" sz="1600" i="0" dirty="0" err="1">
                          <a:latin typeface="Roboto Light" panose="02000000000000000000" pitchFamily="2" charset="0"/>
                          <a:ea typeface="Roboto Light" panose="02000000000000000000" pitchFamily="2" charset="0"/>
                          <a:cs typeface="Roboto Light" panose="02000000000000000000" pitchFamily="2" charset="0"/>
                        </a:rPr>
                        <a:t>Start</a:t>
                      </a:r>
                      <a:r>
                        <a:rPr lang="es-AR" sz="1600" i="0" dirty="0">
                          <a:latin typeface="Roboto Light" panose="02000000000000000000" pitchFamily="2" charset="0"/>
                          <a:ea typeface="Roboto Light" panose="02000000000000000000" pitchFamily="2" charset="0"/>
                          <a:cs typeface="Roboto Light" panose="02000000000000000000" pitchFamily="2" charset="0"/>
                        </a:rPr>
                        <a:t> Sponsorship</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POST</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sponsorship</a:t>
                      </a:r>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n-US" sz="1600" i="0" dirty="0">
                          <a:latin typeface="Roboto Light" panose="02000000000000000000" pitchFamily="2" charset="0"/>
                          <a:ea typeface="Roboto Light" panose="02000000000000000000" pitchFamily="2" charset="0"/>
                          <a:cs typeface="Roboto Light" panose="02000000000000000000" pitchFamily="2" charset="0"/>
                        </a:rPr>
                        <a:t>Initiates a new sponsorship session for a user (Data Volume assigned, Validity Period)</a:t>
                      </a: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947078619"/>
                  </a:ext>
                </a:extLst>
              </a:tr>
              <a:tr h="0">
                <a:tc>
                  <a:txBody>
                    <a:bodyPr/>
                    <a:lstStyle/>
                    <a:p>
                      <a:pPr algn="l"/>
                      <a:r>
                        <a:rPr lang="es-AR" sz="1600" i="0" dirty="0" err="1">
                          <a:latin typeface="Roboto Light" panose="02000000000000000000" pitchFamily="2" charset="0"/>
                          <a:ea typeface="Roboto Light" panose="02000000000000000000" pitchFamily="2" charset="0"/>
                          <a:cs typeface="Roboto Light" panose="02000000000000000000" pitchFamily="2" charset="0"/>
                        </a:rPr>
                        <a:t>Get</a:t>
                      </a:r>
                      <a:r>
                        <a:rPr lang="es-AR" sz="1600" i="0" dirty="0">
                          <a:latin typeface="Roboto Light" panose="02000000000000000000" pitchFamily="2" charset="0"/>
                          <a:ea typeface="Roboto Light" panose="02000000000000000000" pitchFamily="2" charset="0"/>
                          <a:cs typeface="Roboto Light" panose="02000000000000000000" pitchFamily="2" charset="0"/>
                        </a:rPr>
                        <a:t> </a:t>
                      </a:r>
                      <a:r>
                        <a:rPr lang="es-AR" sz="1600" i="0" dirty="0" err="1">
                          <a:latin typeface="Roboto Light" panose="02000000000000000000" pitchFamily="2" charset="0"/>
                          <a:ea typeface="Roboto Light" panose="02000000000000000000" pitchFamily="2" charset="0"/>
                          <a:cs typeface="Roboto Light" panose="02000000000000000000" pitchFamily="2" charset="0"/>
                        </a:rPr>
                        <a:t>Session</a:t>
                      </a:r>
                      <a:r>
                        <a:rPr lang="es-AR" sz="1600" i="0" dirty="0">
                          <a:latin typeface="Roboto Light" panose="02000000000000000000" pitchFamily="2" charset="0"/>
                          <a:ea typeface="Roboto Light" panose="02000000000000000000" pitchFamily="2" charset="0"/>
                          <a:cs typeface="Roboto Light" panose="02000000000000000000" pitchFamily="2" charset="0"/>
                        </a:rPr>
                        <a:t> Status</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GET</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sponsorship</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sponsorId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sessionId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session</a:t>
                      </a:r>
                      <a:r>
                        <a:rPr lang="es-AR" sz="1600" i="0" dirty="0">
                          <a:latin typeface="Roboto Light" panose="02000000000000000000" pitchFamily="2" charset="0"/>
                          <a:ea typeface="Roboto Light" panose="02000000000000000000" pitchFamily="2" charset="0"/>
                          <a:cs typeface="Roboto Light" panose="02000000000000000000" pitchFamily="2" charset="0"/>
                        </a:rPr>
                        <a:t>-status</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tc>
                  <a:txBody>
                    <a:bodyPr/>
                    <a:lstStyle/>
                    <a:p>
                      <a:pPr algn="l"/>
                      <a:r>
                        <a:rPr lang="en-US" sz="1600" i="0" dirty="0">
                          <a:latin typeface="Roboto Light" panose="02000000000000000000" pitchFamily="2" charset="0"/>
                          <a:ea typeface="Roboto Light" panose="02000000000000000000" pitchFamily="2" charset="0"/>
                          <a:cs typeface="Roboto Light" panose="02000000000000000000" pitchFamily="2" charset="0"/>
                        </a:rPr>
                        <a:t>Retrieves the current status and details of a specific sponsorship session (Data Volume Consumed and Available, end Reason).</a:t>
                      </a: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298048410"/>
                  </a:ext>
                </a:extLst>
              </a:tr>
              <a:tr h="0">
                <a:tc>
                  <a:txBody>
                    <a:bodyPr/>
                    <a:lstStyle/>
                    <a:p>
                      <a:pPr algn="l"/>
                      <a:r>
                        <a:rPr lang="es-AR" sz="1600" i="0" dirty="0" err="1">
                          <a:latin typeface="Roboto Light" panose="02000000000000000000" pitchFamily="2" charset="0"/>
                          <a:ea typeface="Roboto Light" panose="02000000000000000000" pitchFamily="2" charset="0"/>
                          <a:cs typeface="Roboto Light" panose="02000000000000000000" pitchFamily="2" charset="0"/>
                        </a:rPr>
                        <a:t>Revoke</a:t>
                      </a:r>
                      <a:r>
                        <a:rPr lang="es-AR" sz="1600" i="0" dirty="0">
                          <a:latin typeface="Roboto Light" panose="02000000000000000000" pitchFamily="2" charset="0"/>
                          <a:ea typeface="Roboto Light" panose="02000000000000000000" pitchFamily="2" charset="0"/>
                          <a:cs typeface="Roboto Light" panose="02000000000000000000" pitchFamily="2" charset="0"/>
                        </a:rPr>
                        <a:t> Sponsorship</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DELETE</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sponsorship</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sponsorId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sessionId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session</a:t>
                      </a:r>
                      <a:r>
                        <a:rPr lang="es-AR" sz="1600" i="0" dirty="0">
                          <a:latin typeface="Roboto Light" panose="02000000000000000000" pitchFamily="2" charset="0"/>
                          <a:ea typeface="Roboto Light" panose="02000000000000000000" pitchFamily="2" charset="0"/>
                          <a:cs typeface="Roboto Light" panose="02000000000000000000" pitchFamily="2" charset="0"/>
                        </a:rPr>
                        <a:t>-status</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n-US" sz="1600" i="0" dirty="0">
                          <a:latin typeface="Roboto Light" panose="02000000000000000000" pitchFamily="2" charset="0"/>
                          <a:ea typeface="Roboto Light" panose="02000000000000000000" pitchFamily="2" charset="0"/>
                          <a:cs typeface="Roboto Light" panose="02000000000000000000" pitchFamily="2" charset="0"/>
                        </a:rPr>
                        <a:t>Revokes an active sponsorship session.</a:t>
                      </a: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435974087"/>
                  </a:ext>
                </a:extLst>
              </a:tr>
            </a:tbl>
          </a:graphicData>
        </a:graphic>
      </p:graphicFrame>
      <p:sp>
        <p:nvSpPr>
          <p:cNvPr id="4" name="CuadroTexto 3">
            <a:extLst>
              <a:ext uri="{FF2B5EF4-FFF2-40B4-BE49-F238E27FC236}">
                <a16:creationId xmlns:a16="http://schemas.microsoft.com/office/drawing/2014/main" id="{6140D512-3922-CB73-48B4-CCEACF831535}"/>
              </a:ext>
            </a:extLst>
          </p:cNvPr>
          <p:cNvSpPr txBox="1"/>
          <p:nvPr/>
        </p:nvSpPr>
        <p:spPr>
          <a:xfrm>
            <a:off x="11934903" y="6642556"/>
            <a:ext cx="242013" cy="215444"/>
          </a:xfrm>
          <a:prstGeom prst="rect">
            <a:avLst/>
          </a:prstGeom>
          <a:noFill/>
        </p:spPr>
        <p:txBody>
          <a:bodyPr wrap="square" rtlCol="0">
            <a:spAutoFit/>
          </a:bodyPr>
          <a:lstStyle/>
          <a:p>
            <a:r>
              <a:rPr lang="es-AR" sz="800" dirty="0"/>
              <a:t>6</a:t>
            </a:r>
          </a:p>
        </p:txBody>
      </p:sp>
    </p:spTree>
    <p:extLst>
      <p:ext uri="{BB962C8B-B14F-4D97-AF65-F5344CB8AC3E}">
        <p14:creationId xmlns:p14="http://schemas.microsoft.com/office/powerpoint/2010/main" val="4031237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0D2AE-6617-4810-EF5B-809360D44C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31E5A-A691-80D8-6DE5-439C1CC4AE47}"/>
              </a:ext>
            </a:extLst>
          </p:cNvPr>
          <p:cNvSpPr txBox="1">
            <a:spLocks/>
          </p:cNvSpPr>
          <p:nvPr/>
        </p:nvSpPr>
        <p:spPr>
          <a:xfrm>
            <a:off x="464005" y="321803"/>
            <a:ext cx="8095795"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n-US" sz="2400" b="1" dirty="0">
                <a:solidFill>
                  <a:schemeClr val="bg1"/>
                </a:solidFill>
                <a:latin typeface="Pulso" pitchFamily="2" charset="0"/>
              </a:rPr>
              <a:t>API Operations Related to Campaign Management</a:t>
            </a:r>
            <a:endParaRPr lang="es-ES" sz="2400" b="1" dirty="0">
              <a:solidFill>
                <a:schemeClr val="bg1"/>
              </a:solidFill>
              <a:latin typeface="Pulso" pitchFamily="2" charset="0"/>
            </a:endParaRPr>
          </a:p>
        </p:txBody>
      </p:sp>
      <p:graphicFrame>
        <p:nvGraphicFramePr>
          <p:cNvPr id="5" name="Tabla 4">
            <a:extLst>
              <a:ext uri="{FF2B5EF4-FFF2-40B4-BE49-F238E27FC236}">
                <a16:creationId xmlns:a16="http://schemas.microsoft.com/office/drawing/2014/main" id="{ABDFD038-43C7-2D9A-738E-1FBE1C45F110}"/>
              </a:ext>
            </a:extLst>
          </p:cNvPr>
          <p:cNvGraphicFramePr>
            <a:graphicFrameLocks noGrp="1"/>
          </p:cNvGraphicFramePr>
          <p:nvPr>
            <p:extLst>
              <p:ext uri="{D42A27DB-BD31-4B8C-83A1-F6EECF244321}">
                <p14:modId xmlns:p14="http://schemas.microsoft.com/office/powerpoint/2010/main" val="3077959824"/>
              </p:ext>
            </p:extLst>
          </p:nvPr>
        </p:nvGraphicFramePr>
        <p:xfrm>
          <a:off x="196645" y="1647366"/>
          <a:ext cx="11798710" cy="4846320"/>
        </p:xfrm>
        <a:graphic>
          <a:graphicData uri="http://schemas.openxmlformats.org/drawingml/2006/table">
            <a:tbl>
              <a:tblPr/>
              <a:tblGrid>
                <a:gridCol w="2159410">
                  <a:extLst>
                    <a:ext uri="{9D8B030D-6E8A-4147-A177-3AD203B41FA5}">
                      <a16:colId xmlns:a16="http://schemas.microsoft.com/office/drawing/2014/main" val="2690136039"/>
                    </a:ext>
                  </a:extLst>
                </a:gridCol>
                <a:gridCol w="1542845">
                  <a:extLst>
                    <a:ext uri="{9D8B030D-6E8A-4147-A177-3AD203B41FA5}">
                      <a16:colId xmlns:a16="http://schemas.microsoft.com/office/drawing/2014/main" val="2491840975"/>
                    </a:ext>
                  </a:extLst>
                </a:gridCol>
                <a:gridCol w="3098800">
                  <a:extLst>
                    <a:ext uri="{9D8B030D-6E8A-4147-A177-3AD203B41FA5}">
                      <a16:colId xmlns:a16="http://schemas.microsoft.com/office/drawing/2014/main" val="730399319"/>
                    </a:ext>
                  </a:extLst>
                </a:gridCol>
                <a:gridCol w="4997655">
                  <a:extLst>
                    <a:ext uri="{9D8B030D-6E8A-4147-A177-3AD203B41FA5}">
                      <a16:colId xmlns:a16="http://schemas.microsoft.com/office/drawing/2014/main" val="322120613"/>
                    </a:ext>
                  </a:extLst>
                </a:gridCol>
              </a:tblGrid>
              <a:tr h="0">
                <a:tc>
                  <a:txBody>
                    <a:bodyPr/>
                    <a:lstStyle/>
                    <a:p>
                      <a:r>
                        <a:rPr lang="es-AR" sz="1600" b="1" i="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Operation</a:t>
                      </a:r>
                      <a:endParaRPr lang="es-AR" sz="1600" i="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rgbClr val="FF40D8"/>
                    </a:solidFill>
                  </a:tcPr>
                </a:tc>
                <a:tc>
                  <a:txBody>
                    <a:bodyPr/>
                    <a:lstStyle/>
                    <a:p>
                      <a:pPr algn="ctr"/>
                      <a:r>
                        <a:rPr lang="es-AR" sz="1600" b="1" i="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HTTP </a:t>
                      </a:r>
                      <a:r>
                        <a:rPr lang="es-AR" sz="1600" b="1" i="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Method</a:t>
                      </a:r>
                      <a:endParaRPr lang="es-AR" sz="1600" i="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rgbClr val="FF40D8"/>
                    </a:solidFill>
                  </a:tcPr>
                </a:tc>
                <a:tc>
                  <a:txBody>
                    <a:bodyPr/>
                    <a:lstStyle/>
                    <a:p>
                      <a:r>
                        <a:rPr lang="es-AR" sz="1600" b="1" i="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Endpoint</a:t>
                      </a:r>
                      <a:endParaRPr lang="es-AR" sz="1600" i="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rgbClr val="FF40D8"/>
                    </a:solidFill>
                  </a:tcPr>
                </a:tc>
                <a:tc>
                  <a:txBody>
                    <a:bodyPr/>
                    <a:lstStyle/>
                    <a:p>
                      <a:r>
                        <a:rPr lang="es-AR" sz="1600" b="1" i="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Description</a:t>
                      </a:r>
                      <a:endParaRPr lang="es-AR" sz="1600" i="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rgbClr val="FF40D8"/>
                    </a:solidFill>
                  </a:tcPr>
                </a:tc>
                <a:extLst>
                  <a:ext uri="{0D108BD9-81ED-4DB2-BD59-A6C34878D82A}">
                    <a16:rowId xmlns:a16="http://schemas.microsoft.com/office/drawing/2014/main" val="605828281"/>
                  </a:ext>
                </a:extLst>
              </a:tr>
              <a:tr h="0">
                <a:tc>
                  <a:txBody>
                    <a:bodyPr/>
                    <a:lstStyle/>
                    <a:p>
                      <a:pPr algn="l"/>
                      <a:r>
                        <a:rPr lang="es-AR" sz="1600" i="0" dirty="0" err="1">
                          <a:latin typeface="Roboto Light" panose="02000000000000000000" pitchFamily="2" charset="0"/>
                          <a:ea typeface="Roboto Light" panose="02000000000000000000" pitchFamily="2" charset="0"/>
                          <a:cs typeface="Roboto Light" panose="02000000000000000000" pitchFamily="2" charset="0"/>
                        </a:rPr>
                        <a:t>Get</a:t>
                      </a:r>
                      <a:r>
                        <a:rPr lang="es-AR" sz="1600" i="0" dirty="0">
                          <a:latin typeface="Roboto Light" panose="02000000000000000000" pitchFamily="2" charset="0"/>
                          <a:ea typeface="Roboto Light" panose="02000000000000000000" pitchFamily="2" charset="0"/>
                          <a:cs typeface="Roboto Light" panose="02000000000000000000" pitchFamily="2" charset="0"/>
                        </a:rPr>
                        <a:t> </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a:t>
                      </a:r>
                      <a:r>
                        <a:rPr lang="es-AR" sz="1600" i="0" dirty="0">
                          <a:latin typeface="Roboto Light" panose="02000000000000000000" pitchFamily="2" charset="0"/>
                          <a:ea typeface="Roboto Light" panose="02000000000000000000" pitchFamily="2" charset="0"/>
                          <a:cs typeface="Roboto Light" panose="02000000000000000000" pitchFamily="2" charset="0"/>
                        </a:rPr>
                        <a:t> Status</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GET</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sponsorId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a:t>
                      </a:r>
                      <a:r>
                        <a:rPr lang="es-AR" sz="1600" i="0" dirty="0">
                          <a:latin typeface="Roboto Light" panose="02000000000000000000" pitchFamily="2" charset="0"/>
                          <a:ea typeface="Roboto Light" panose="02000000000000000000" pitchFamily="2" charset="0"/>
                          <a:cs typeface="Roboto Light" panose="02000000000000000000" pitchFamily="2" charset="0"/>
                        </a:rPr>
                        <a:t>-status</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n-US" sz="1600" i="0" dirty="0">
                          <a:latin typeface="Roboto Light" panose="02000000000000000000" pitchFamily="2" charset="0"/>
                          <a:ea typeface="Roboto Light" panose="02000000000000000000" pitchFamily="2" charset="0"/>
                          <a:cs typeface="Roboto Light" panose="02000000000000000000" pitchFamily="2" charset="0"/>
                        </a:rPr>
                        <a:t>Returns current campaign status (active, paused, or concluded), and remaining data balance, and validity period.</a:t>
                      </a: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280917636"/>
                  </a:ext>
                </a:extLst>
              </a:tr>
              <a:tr h="0">
                <a:tc>
                  <a:txBody>
                    <a:bodyPr/>
                    <a:lstStyle/>
                    <a:p>
                      <a:pPr algn="l"/>
                      <a:r>
                        <a:rPr lang="es-AR" sz="1600" i="0" kern="1200" dirty="0" err="1">
                          <a:solidFill>
                            <a:schemeClr val="tx1"/>
                          </a:solidFill>
                          <a:latin typeface="Roboto Light" panose="02000000000000000000" pitchFamily="2" charset="0"/>
                          <a:ea typeface="Roboto Light" panose="02000000000000000000" pitchFamily="2" charset="0"/>
                          <a:cs typeface="Roboto Light" panose="02000000000000000000" pitchFamily="2" charset="0"/>
                        </a:rPr>
                        <a:t>Retrieve</a:t>
                      </a:r>
                      <a:r>
                        <a:rPr lang="es-AR" sz="1600" i="0" kern="12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Active Sponsorship </a:t>
                      </a:r>
                      <a:r>
                        <a:rPr lang="es-AR" sz="1600" i="0" kern="1200" dirty="0" err="1">
                          <a:solidFill>
                            <a:schemeClr val="tx1"/>
                          </a:solidFill>
                          <a:latin typeface="Roboto Light" panose="02000000000000000000" pitchFamily="2" charset="0"/>
                          <a:ea typeface="Roboto Light" panose="02000000000000000000" pitchFamily="2" charset="0"/>
                          <a:cs typeface="Roboto Light" panose="02000000000000000000" pitchFamily="2" charset="0"/>
                        </a:rPr>
                        <a:t>List</a:t>
                      </a:r>
                      <a:endParaRPr lang="es-AR" sz="1600" i="0" kern="120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GET</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sponsorId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campaignId</a:t>
                      </a:r>
                      <a:r>
                        <a:rPr lang="es-AR" sz="1600" i="0" dirty="0">
                          <a:latin typeface="Roboto Light" panose="02000000000000000000" pitchFamily="2" charset="0"/>
                          <a:ea typeface="Roboto Light" panose="02000000000000000000" pitchFamily="2" charset="0"/>
                          <a:cs typeface="Roboto Light" panose="02000000000000000000" pitchFamily="2" charset="0"/>
                        </a:rPr>
                        <a:t>}/active-</a:t>
                      </a:r>
                      <a:r>
                        <a:rPr lang="es-AR" sz="1600" i="0" dirty="0" err="1">
                          <a:latin typeface="Roboto Light" panose="02000000000000000000" pitchFamily="2" charset="0"/>
                          <a:ea typeface="Roboto Light" panose="02000000000000000000" pitchFamily="2" charset="0"/>
                          <a:cs typeface="Roboto Light" panose="02000000000000000000" pitchFamily="2" charset="0"/>
                        </a:rPr>
                        <a:t>sponsorship</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list</a:t>
                      </a:r>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tc>
                  <a:txBody>
                    <a:bodyPr/>
                    <a:lstStyle/>
                    <a:p>
                      <a:pPr algn="l"/>
                      <a:r>
                        <a:rPr lang="en-US" sz="1600" i="0" dirty="0">
                          <a:latin typeface="Roboto Light" panose="02000000000000000000" pitchFamily="2" charset="0"/>
                          <a:ea typeface="Roboto Light" panose="02000000000000000000" pitchFamily="2" charset="0"/>
                          <a:cs typeface="Roboto Light" panose="02000000000000000000" pitchFamily="2" charset="0"/>
                        </a:rPr>
                        <a:t>Lists all users currently under sponsorship in a specific campaign.</a:t>
                      </a: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3239592088"/>
                  </a:ext>
                </a:extLst>
              </a:tr>
              <a:tr h="0">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Subscribe </a:t>
                      </a:r>
                      <a:r>
                        <a:rPr lang="es-AR" sz="1600" i="0" dirty="0" err="1">
                          <a:latin typeface="Roboto Light" panose="02000000000000000000" pitchFamily="2" charset="0"/>
                          <a:ea typeface="Roboto Light" panose="02000000000000000000" pitchFamily="2" charset="0"/>
                          <a:cs typeface="Roboto Light" panose="02000000000000000000" pitchFamily="2" charset="0"/>
                        </a:rPr>
                        <a:t>to</a:t>
                      </a:r>
                      <a:r>
                        <a:rPr lang="es-AR" sz="1600" i="0" dirty="0">
                          <a:latin typeface="Roboto Light" panose="02000000000000000000" pitchFamily="2" charset="0"/>
                          <a:ea typeface="Roboto Light" panose="02000000000000000000" pitchFamily="2" charset="0"/>
                          <a:cs typeface="Roboto Light" panose="02000000000000000000" pitchFamily="2" charset="0"/>
                        </a:rPr>
                        <a:t> </a:t>
                      </a:r>
                      <a:r>
                        <a:rPr lang="es-AR" sz="1600" i="0" dirty="0" err="1">
                          <a:latin typeface="Roboto Light" panose="02000000000000000000" pitchFamily="2" charset="0"/>
                          <a:ea typeface="Roboto Light" panose="02000000000000000000" pitchFamily="2" charset="0"/>
                          <a:cs typeface="Roboto Light" panose="02000000000000000000" pitchFamily="2" charset="0"/>
                        </a:rPr>
                        <a:t>Alerts</a:t>
                      </a:r>
                      <a:r>
                        <a:rPr lang="es-AR" sz="1600" i="0" dirty="0">
                          <a:latin typeface="Roboto Light" panose="02000000000000000000" pitchFamily="2" charset="0"/>
                          <a:ea typeface="Roboto Light" panose="02000000000000000000" pitchFamily="2" charset="0"/>
                          <a:cs typeface="Roboto Light" panose="02000000000000000000" pitchFamily="2" charset="0"/>
                        </a:rPr>
                        <a:t> &amp; </a:t>
                      </a:r>
                      <a:r>
                        <a:rPr lang="es-AR" sz="1600" i="0" dirty="0" err="1">
                          <a:latin typeface="Roboto Light" panose="02000000000000000000" pitchFamily="2" charset="0"/>
                          <a:ea typeface="Roboto Light" panose="02000000000000000000" pitchFamily="2" charset="0"/>
                          <a:cs typeface="Roboto Light" panose="02000000000000000000" pitchFamily="2" charset="0"/>
                        </a:rPr>
                        <a:t>Notifications</a:t>
                      </a:r>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POST</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sponsorId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campaignId</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alert-subscription</a:t>
                      </a:r>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latin typeface="Roboto Light" panose="02000000000000000000" pitchFamily="2" charset="0"/>
                          <a:ea typeface="Roboto Light" panose="02000000000000000000" pitchFamily="2" charset="0"/>
                          <a:cs typeface="Roboto Light" panose="02000000000000000000" pitchFamily="2" charset="0"/>
                        </a:rPr>
                        <a:t>Subscribes the sponsor to notifications about </a:t>
                      </a:r>
                      <a:r>
                        <a:rPr lang="en-US" sz="1600" i="0" kern="12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campaign event. (</a:t>
                      </a:r>
                      <a:r>
                        <a:rPr lang="en-US" sz="1400" i="0" kern="12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DATA_VOLUME_THRESHOLD_EXCEEDE_ (80%),   </a:t>
                      </a:r>
                      <a:r>
                        <a:rPr lang="es-AR" sz="1400" i="0" kern="12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DATA_VOLUME_EXHASTED,   CAMPAIGN_EXPIRED</a:t>
                      </a:r>
                      <a:r>
                        <a:rPr lang="es-AR" sz="1600" i="0" kern="12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a:t>
                      </a: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666110030"/>
                  </a:ext>
                </a:extLst>
              </a:tr>
              <a:tr h="0">
                <a:tc>
                  <a:txBody>
                    <a:bodyPr/>
                    <a:lstStyle/>
                    <a:p>
                      <a:pPr algn="l"/>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a:t>
                      </a:r>
                      <a:r>
                        <a:rPr lang="es-AR" sz="1600" i="0" dirty="0">
                          <a:latin typeface="Roboto Light" panose="02000000000000000000" pitchFamily="2" charset="0"/>
                          <a:ea typeface="Roboto Light" panose="02000000000000000000" pitchFamily="2" charset="0"/>
                          <a:cs typeface="Roboto Light" panose="02000000000000000000" pitchFamily="2" charset="0"/>
                        </a:rPr>
                        <a:t> Management</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POST</a:t>
                      </a: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tc>
                  <a:txBody>
                    <a:bodyPr/>
                    <a:lstStyle/>
                    <a:p>
                      <a:pPr algn="l"/>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campaign</a:t>
                      </a:r>
                      <a:r>
                        <a:rPr lang="es-AR" sz="1600" i="0" dirty="0">
                          <a:latin typeface="Roboto Light" panose="02000000000000000000" pitchFamily="2" charset="0"/>
                          <a:ea typeface="Roboto Light" panose="02000000000000000000" pitchFamily="2" charset="0"/>
                          <a:cs typeface="Roboto Light" panose="02000000000000000000" pitchFamily="2" charset="0"/>
                        </a:rPr>
                        <a:t>/</a:t>
                      </a:r>
                      <a:r>
                        <a:rPr lang="es-AR" sz="1600" i="0" dirty="0" err="1">
                          <a:latin typeface="Roboto Light" panose="02000000000000000000" pitchFamily="2" charset="0"/>
                          <a:ea typeface="Roboto Light" panose="02000000000000000000" pitchFamily="2" charset="0"/>
                          <a:cs typeface="Roboto Light" panose="02000000000000000000" pitchFamily="2" charset="0"/>
                        </a:rPr>
                        <a:t>management</a:t>
                      </a:r>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s-AR"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tc>
                  <a:txBody>
                    <a:bodyPr/>
                    <a:lstStyle/>
                    <a:p>
                      <a:pPr algn="l"/>
                      <a:r>
                        <a:rPr lang="en-US" sz="1600" i="0" dirty="0">
                          <a:latin typeface="Roboto Light" panose="02000000000000000000" pitchFamily="2" charset="0"/>
                          <a:ea typeface="Roboto Light" panose="02000000000000000000" pitchFamily="2" charset="0"/>
                          <a:cs typeface="Roboto Light" panose="02000000000000000000" pitchFamily="2" charset="0"/>
                        </a:rPr>
                        <a:t>Allows campaign-level action settings </a:t>
                      </a:r>
                      <a:r>
                        <a:rPr lang="en-US" sz="1400" i="0" kern="12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a:t>
                      </a:r>
                      <a:r>
                        <a:rPr lang="es-AR" sz="1400" i="0" kern="12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PAUSE, RESUME)</a:t>
                      </a:r>
                      <a:endParaRPr lang="en-US" sz="14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p>
                      <a:pPr algn="l"/>
                      <a:endParaRPr lang="en-US" sz="1600" i="0" dirty="0">
                        <a:latin typeface="Roboto Light" panose="02000000000000000000" pitchFamily="2" charset="0"/>
                        <a:ea typeface="Roboto Light" panose="02000000000000000000" pitchFamily="2" charset="0"/>
                        <a:cs typeface="Roboto Light" panose="02000000000000000000" pitchFamily="2" charset="0"/>
                      </a:endParaRPr>
                    </a:p>
                  </a:txBody>
                  <a:tcPr anchor="ctr">
                    <a:lnL>
                      <a:noFill/>
                    </a:lnL>
                    <a:lnR>
                      <a:noFill/>
                    </a:lnR>
                    <a:lnT>
                      <a:noFill/>
                    </a:lnT>
                    <a:lnB>
                      <a:noFill/>
                    </a:lnB>
                    <a:noFill/>
                  </a:tcPr>
                </a:tc>
                <a:extLst>
                  <a:ext uri="{0D108BD9-81ED-4DB2-BD59-A6C34878D82A}">
                    <a16:rowId xmlns:a16="http://schemas.microsoft.com/office/drawing/2014/main" val="1998319083"/>
                  </a:ext>
                </a:extLst>
              </a:tr>
            </a:tbl>
          </a:graphicData>
        </a:graphic>
      </p:graphicFrame>
      <p:sp>
        <p:nvSpPr>
          <p:cNvPr id="4" name="CuadroTexto 3">
            <a:extLst>
              <a:ext uri="{FF2B5EF4-FFF2-40B4-BE49-F238E27FC236}">
                <a16:creationId xmlns:a16="http://schemas.microsoft.com/office/drawing/2014/main" id="{D6FBF48B-AA7C-95CE-9C33-803749367B3F}"/>
              </a:ext>
            </a:extLst>
          </p:cNvPr>
          <p:cNvSpPr txBox="1"/>
          <p:nvPr/>
        </p:nvSpPr>
        <p:spPr>
          <a:xfrm>
            <a:off x="11934903" y="6642556"/>
            <a:ext cx="242013" cy="215444"/>
          </a:xfrm>
          <a:prstGeom prst="rect">
            <a:avLst/>
          </a:prstGeom>
          <a:noFill/>
        </p:spPr>
        <p:txBody>
          <a:bodyPr wrap="square" rtlCol="0">
            <a:spAutoFit/>
          </a:bodyPr>
          <a:lstStyle/>
          <a:p>
            <a:r>
              <a:rPr lang="es-AR" sz="800" dirty="0"/>
              <a:t>7</a:t>
            </a:r>
          </a:p>
        </p:txBody>
      </p:sp>
    </p:spTree>
    <p:extLst>
      <p:ext uri="{BB962C8B-B14F-4D97-AF65-F5344CB8AC3E}">
        <p14:creationId xmlns:p14="http://schemas.microsoft.com/office/powerpoint/2010/main" val="2949233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C8F47-7534-AED3-4DA5-09D1406B5B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98160E-45F6-39E3-6385-3FBB49022AAF}"/>
              </a:ext>
            </a:extLst>
          </p:cNvPr>
          <p:cNvSpPr txBox="1">
            <a:spLocks/>
          </p:cNvSpPr>
          <p:nvPr/>
        </p:nvSpPr>
        <p:spPr>
          <a:xfrm>
            <a:off x="464005" y="321803"/>
            <a:ext cx="8974963"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b="1" dirty="0">
                <a:solidFill>
                  <a:schemeClr val="bg1"/>
                </a:solidFill>
                <a:latin typeface="Pulso" pitchFamily="2" charset="0"/>
              </a:rPr>
              <a:t>API </a:t>
            </a:r>
            <a:r>
              <a:rPr lang="es-ES" sz="2400" b="1" dirty="0" err="1">
                <a:solidFill>
                  <a:schemeClr val="bg1"/>
                </a:solidFill>
                <a:latin typeface="Pulso" pitchFamily="2" charset="0"/>
              </a:rPr>
              <a:t>Operations</a:t>
            </a:r>
            <a:endParaRPr lang="es-ES" sz="2400" b="1" dirty="0">
              <a:solidFill>
                <a:schemeClr val="bg1"/>
              </a:solidFill>
              <a:latin typeface="Pulso" pitchFamily="2" charset="0"/>
            </a:endParaRPr>
          </a:p>
        </p:txBody>
      </p:sp>
      <p:sp>
        <p:nvSpPr>
          <p:cNvPr id="9" name="Rectángulo: esquinas redondeadas 8">
            <a:extLst>
              <a:ext uri="{FF2B5EF4-FFF2-40B4-BE49-F238E27FC236}">
                <a16:creationId xmlns:a16="http://schemas.microsoft.com/office/drawing/2014/main" id="{BEEE0FE7-01F8-4D71-3249-CC78EDF32C0D}"/>
              </a:ext>
            </a:extLst>
          </p:cNvPr>
          <p:cNvSpPr/>
          <p:nvPr/>
        </p:nvSpPr>
        <p:spPr>
          <a:xfrm>
            <a:off x="665242" y="1536311"/>
            <a:ext cx="8974963" cy="44173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dirty="0">
                <a:solidFill>
                  <a:srgbClr val="9B00FF"/>
                </a:solidFill>
                <a:latin typeface="Pulso Light" pitchFamily="2" charset="0"/>
                <a:ea typeface="Roboto" panose="02000000000000000000" pitchFamily="2" charset="0"/>
                <a:cs typeface="+mj-cs"/>
              </a:rPr>
              <a:t>/sponsorship	Start Sponsorship Session Request</a:t>
            </a:r>
            <a:endParaRPr lang="es-ES" sz="3000" dirty="0">
              <a:solidFill>
                <a:srgbClr val="9B00FF"/>
              </a:solidFill>
              <a:latin typeface="Pulso Light" pitchFamily="2" charset="0"/>
              <a:ea typeface="Roboto" panose="02000000000000000000" pitchFamily="2" charset="0"/>
              <a:cs typeface="+mj-cs"/>
            </a:endParaRPr>
          </a:p>
        </p:txBody>
      </p:sp>
      <p:pic>
        <p:nvPicPr>
          <p:cNvPr id="10" name="Imagen 9">
            <a:extLst>
              <a:ext uri="{FF2B5EF4-FFF2-40B4-BE49-F238E27FC236}">
                <a16:creationId xmlns:a16="http://schemas.microsoft.com/office/drawing/2014/main" id="{2833E35A-25E7-9A9A-73A6-AA3EA9A2F180}"/>
              </a:ext>
            </a:extLst>
          </p:cNvPr>
          <p:cNvPicPr>
            <a:picLocks noChangeAspect="1"/>
          </p:cNvPicPr>
          <p:nvPr/>
        </p:nvPicPr>
        <p:blipFill>
          <a:blip r:embed="rId3"/>
          <a:stretch>
            <a:fillRect/>
          </a:stretch>
        </p:blipFill>
        <p:spPr>
          <a:xfrm>
            <a:off x="963370" y="2421038"/>
            <a:ext cx="9401175" cy="1838325"/>
          </a:xfrm>
          <a:prstGeom prst="rect">
            <a:avLst/>
          </a:prstGeom>
        </p:spPr>
      </p:pic>
      <p:sp>
        <p:nvSpPr>
          <p:cNvPr id="11" name="CuadroTexto 10">
            <a:extLst>
              <a:ext uri="{FF2B5EF4-FFF2-40B4-BE49-F238E27FC236}">
                <a16:creationId xmlns:a16="http://schemas.microsoft.com/office/drawing/2014/main" id="{99130436-107F-813C-8A25-4CB3A5487379}"/>
              </a:ext>
            </a:extLst>
          </p:cNvPr>
          <p:cNvSpPr txBox="1"/>
          <p:nvPr/>
        </p:nvSpPr>
        <p:spPr>
          <a:xfrm>
            <a:off x="963370" y="2113261"/>
            <a:ext cx="6191572" cy="307777"/>
          </a:xfrm>
          <a:prstGeom prst="rect">
            <a:avLst/>
          </a:prstGeom>
          <a:noFill/>
        </p:spPr>
        <p:txBody>
          <a:bodyPr wrap="square">
            <a:spAutoFit/>
          </a:bodyPr>
          <a:lstStyle/>
          <a:p>
            <a:r>
              <a:rPr lang="en-US" sz="1400" b="0" i="0" dirty="0">
                <a:solidFill>
                  <a:srgbClr val="3B4151"/>
                </a:solidFill>
                <a:effectLst/>
                <a:latin typeface="Pulso Light" pitchFamily="2" charset="0"/>
                <a:ea typeface="Roboto Light" panose="02000000000000000000" pitchFamily="2" charset="0"/>
                <a:cs typeface="Roboto Light" panose="02000000000000000000" pitchFamily="2" charset="0"/>
              </a:rPr>
              <a:t>POST /sponsorship</a:t>
            </a:r>
            <a:endParaRPr lang="es-AR" sz="1400" dirty="0">
              <a:latin typeface="Pulso Light" pitchFamily="2" charset="0"/>
              <a:ea typeface="Roboto Light" panose="02000000000000000000" pitchFamily="2" charset="0"/>
              <a:cs typeface="Roboto Light" panose="02000000000000000000" pitchFamily="2" charset="0"/>
            </a:endParaRPr>
          </a:p>
        </p:txBody>
      </p:sp>
      <p:sp>
        <p:nvSpPr>
          <p:cNvPr id="12" name="CuadroTexto 11">
            <a:extLst>
              <a:ext uri="{FF2B5EF4-FFF2-40B4-BE49-F238E27FC236}">
                <a16:creationId xmlns:a16="http://schemas.microsoft.com/office/drawing/2014/main" id="{2EC6F2BA-70B5-69FE-07B5-3F22F9ABB7C5}"/>
              </a:ext>
            </a:extLst>
          </p:cNvPr>
          <p:cNvSpPr txBox="1"/>
          <p:nvPr/>
        </p:nvSpPr>
        <p:spPr>
          <a:xfrm>
            <a:off x="1001701" y="4394583"/>
            <a:ext cx="6191572" cy="307777"/>
          </a:xfrm>
          <a:prstGeom prst="rect">
            <a:avLst/>
          </a:prstGeom>
          <a:noFill/>
        </p:spPr>
        <p:txBody>
          <a:bodyPr wrap="square">
            <a:spAutoFit/>
          </a:bodyPr>
          <a:lstStyle/>
          <a:p>
            <a:r>
              <a:rPr lang="en-US" sz="1400" b="0" i="0" dirty="0">
                <a:solidFill>
                  <a:srgbClr val="3B4151"/>
                </a:solidFill>
                <a:effectLst/>
                <a:latin typeface="Pulso Light" pitchFamily="2" charset="0"/>
                <a:ea typeface="Roboto Light" panose="02000000000000000000" pitchFamily="2" charset="0"/>
                <a:cs typeface="Roboto Light" panose="02000000000000000000" pitchFamily="2" charset="0"/>
              </a:rPr>
              <a:t>Successful operation. New sponsorship session created.</a:t>
            </a:r>
            <a:endParaRPr lang="es-AR" sz="1400" dirty="0">
              <a:latin typeface="Pulso Light" pitchFamily="2" charset="0"/>
              <a:ea typeface="Roboto Light" panose="02000000000000000000" pitchFamily="2" charset="0"/>
              <a:cs typeface="Roboto Light" panose="02000000000000000000" pitchFamily="2" charset="0"/>
            </a:endParaRPr>
          </a:p>
        </p:txBody>
      </p:sp>
      <p:pic>
        <p:nvPicPr>
          <p:cNvPr id="13" name="Imagen 12">
            <a:extLst>
              <a:ext uri="{FF2B5EF4-FFF2-40B4-BE49-F238E27FC236}">
                <a16:creationId xmlns:a16="http://schemas.microsoft.com/office/drawing/2014/main" id="{55AA99B4-422B-FDAD-1FCE-ABC90CBC7D3B}"/>
              </a:ext>
            </a:extLst>
          </p:cNvPr>
          <p:cNvPicPr>
            <a:picLocks noChangeAspect="1"/>
          </p:cNvPicPr>
          <p:nvPr/>
        </p:nvPicPr>
        <p:blipFill>
          <a:blip r:embed="rId4"/>
          <a:stretch>
            <a:fillRect/>
          </a:stretch>
        </p:blipFill>
        <p:spPr>
          <a:xfrm>
            <a:off x="1001701" y="4702360"/>
            <a:ext cx="7762875" cy="1466850"/>
          </a:xfrm>
          <a:prstGeom prst="rect">
            <a:avLst/>
          </a:prstGeom>
        </p:spPr>
      </p:pic>
      <p:sp>
        <p:nvSpPr>
          <p:cNvPr id="14" name="Rectángulo: esquinas redondeadas 13">
            <a:extLst>
              <a:ext uri="{FF2B5EF4-FFF2-40B4-BE49-F238E27FC236}">
                <a16:creationId xmlns:a16="http://schemas.microsoft.com/office/drawing/2014/main" id="{CC3742C9-4C82-82E5-FAAD-D8EF18B15992}"/>
              </a:ext>
            </a:extLst>
          </p:cNvPr>
          <p:cNvSpPr/>
          <p:nvPr/>
        </p:nvSpPr>
        <p:spPr>
          <a:xfrm>
            <a:off x="809516" y="3194710"/>
            <a:ext cx="4343208" cy="781386"/>
          </a:xfrm>
          <a:prstGeom prst="roundRect">
            <a:avLst>
              <a:gd name="adj" fmla="val 921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s-ES" i="1" dirty="0">
              <a:solidFill>
                <a:schemeClr val="tx1"/>
              </a:solidFill>
              <a:latin typeface="Pulso Light" pitchFamily="2" charset="0"/>
              <a:ea typeface="Roboto Light" panose="02000000000000000000" pitchFamily="2" charset="0"/>
              <a:cs typeface="Roboto Light" panose="02000000000000000000" pitchFamily="2" charset="0"/>
            </a:endParaRPr>
          </a:p>
        </p:txBody>
      </p:sp>
      <p:sp>
        <p:nvSpPr>
          <p:cNvPr id="15" name="Rectángulo: esquinas redondeadas 14">
            <a:extLst>
              <a:ext uri="{FF2B5EF4-FFF2-40B4-BE49-F238E27FC236}">
                <a16:creationId xmlns:a16="http://schemas.microsoft.com/office/drawing/2014/main" id="{0B2A67AD-3674-824E-71B4-837ABF69F5D2}"/>
              </a:ext>
            </a:extLst>
          </p:cNvPr>
          <p:cNvSpPr/>
          <p:nvPr/>
        </p:nvSpPr>
        <p:spPr>
          <a:xfrm>
            <a:off x="809516" y="5257763"/>
            <a:ext cx="4343208" cy="660519"/>
          </a:xfrm>
          <a:prstGeom prst="roundRect">
            <a:avLst>
              <a:gd name="adj" fmla="val 921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s-ES" i="1" dirty="0">
              <a:solidFill>
                <a:schemeClr val="tx1"/>
              </a:solidFill>
              <a:latin typeface="Pulso Light" pitchFamily="2" charset="0"/>
              <a:ea typeface="Roboto Light" panose="02000000000000000000" pitchFamily="2" charset="0"/>
              <a:cs typeface="Roboto Light" panose="02000000000000000000" pitchFamily="2" charset="0"/>
            </a:endParaRPr>
          </a:p>
        </p:txBody>
      </p:sp>
      <p:sp>
        <p:nvSpPr>
          <p:cNvPr id="3" name="CuadroTexto 2">
            <a:extLst>
              <a:ext uri="{FF2B5EF4-FFF2-40B4-BE49-F238E27FC236}">
                <a16:creationId xmlns:a16="http://schemas.microsoft.com/office/drawing/2014/main" id="{3E5AF32E-313F-25CE-415B-01F5C5980FF8}"/>
              </a:ext>
            </a:extLst>
          </p:cNvPr>
          <p:cNvSpPr txBox="1"/>
          <p:nvPr/>
        </p:nvSpPr>
        <p:spPr>
          <a:xfrm>
            <a:off x="11934903" y="6642556"/>
            <a:ext cx="242013" cy="215444"/>
          </a:xfrm>
          <a:prstGeom prst="rect">
            <a:avLst/>
          </a:prstGeom>
          <a:noFill/>
        </p:spPr>
        <p:txBody>
          <a:bodyPr wrap="square" rtlCol="0">
            <a:spAutoFit/>
          </a:bodyPr>
          <a:lstStyle/>
          <a:p>
            <a:r>
              <a:rPr lang="es-AR" sz="800" dirty="0"/>
              <a:t>8</a:t>
            </a:r>
          </a:p>
        </p:txBody>
      </p:sp>
    </p:spTree>
    <p:extLst>
      <p:ext uri="{BB962C8B-B14F-4D97-AF65-F5344CB8AC3E}">
        <p14:creationId xmlns:p14="http://schemas.microsoft.com/office/powerpoint/2010/main" val="2895216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7FB0D-014F-20B7-070C-DA05C0CB1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58AD6-FF36-89BB-547C-9CA04C811CFB}"/>
              </a:ext>
            </a:extLst>
          </p:cNvPr>
          <p:cNvSpPr txBox="1">
            <a:spLocks/>
          </p:cNvSpPr>
          <p:nvPr/>
        </p:nvSpPr>
        <p:spPr>
          <a:xfrm>
            <a:off x="464005" y="321803"/>
            <a:ext cx="8974963" cy="1325563"/>
          </a:xfrm>
          <a:prstGeom prst="rect">
            <a:avLst/>
          </a:prstGeom>
        </p:spPr>
        <p:txBody>
          <a:bodyPr vert="horz" lIns="91440" tIns="45720" rIns="91440" bIns="45720" rtlCol="0" anchor="ctr">
            <a:no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nSpc>
                <a:spcPct val="100000"/>
              </a:lnSpc>
            </a:pPr>
            <a:r>
              <a:rPr lang="es-ES" sz="2400" b="1" dirty="0">
                <a:solidFill>
                  <a:schemeClr val="bg1"/>
                </a:solidFill>
                <a:latin typeface="Pulso" pitchFamily="2" charset="0"/>
              </a:rPr>
              <a:t>API </a:t>
            </a:r>
            <a:r>
              <a:rPr lang="es-ES" sz="2400" b="1" dirty="0" err="1">
                <a:solidFill>
                  <a:schemeClr val="bg1"/>
                </a:solidFill>
                <a:latin typeface="Pulso" pitchFamily="2" charset="0"/>
              </a:rPr>
              <a:t>Operations</a:t>
            </a:r>
            <a:endParaRPr lang="es-ES" sz="2400" b="1" dirty="0">
              <a:solidFill>
                <a:schemeClr val="bg1"/>
              </a:solidFill>
              <a:latin typeface="Pulso" pitchFamily="2" charset="0"/>
            </a:endParaRPr>
          </a:p>
        </p:txBody>
      </p:sp>
      <p:sp>
        <p:nvSpPr>
          <p:cNvPr id="9" name="Rectángulo: esquinas redondeadas 8">
            <a:extLst>
              <a:ext uri="{FF2B5EF4-FFF2-40B4-BE49-F238E27FC236}">
                <a16:creationId xmlns:a16="http://schemas.microsoft.com/office/drawing/2014/main" id="{A85BFB45-33ED-0BE3-8614-BD6168E591E7}"/>
              </a:ext>
            </a:extLst>
          </p:cNvPr>
          <p:cNvSpPr/>
          <p:nvPr/>
        </p:nvSpPr>
        <p:spPr>
          <a:xfrm>
            <a:off x="665242" y="1536311"/>
            <a:ext cx="9879855" cy="44173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000" dirty="0">
                <a:solidFill>
                  <a:srgbClr val="9B00FF"/>
                </a:solidFill>
                <a:latin typeface="Pulso Light" pitchFamily="2" charset="0"/>
                <a:ea typeface="Roboto" panose="02000000000000000000" pitchFamily="2" charset="0"/>
                <a:cs typeface="+mj-cs"/>
              </a:rPr>
              <a:t>/session-status	Sponsorship Session Status Inquiry</a:t>
            </a:r>
          </a:p>
        </p:txBody>
      </p:sp>
      <p:sp>
        <p:nvSpPr>
          <p:cNvPr id="3" name="CuadroTexto 2">
            <a:extLst>
              <a:ext uri="{FF2B5EF4-FFF2-40B4-BE49-F238E27FC236}">
                <a16:creationId xmlns:a16="http://schemas.microsoft.com/office/drawing/2014/main" id="{8D5ACF33-56E5-EA39-0F37-790129F42BCB}"/>
              </a:ext>
            </a:extLst>
          </p:cNvPr>
          <p:cNvSpPr txBox="1"/>
          <p:nvPr/>
        </p:nvSpPr>
        <p:spPr>
          <a:xfrm>
            <a:off x="941760" y="2449033"/>
            <a:ext cx="6191572" cy="307777"/>
          </a:xfrm>
          <a:prstGeom prst="rect">
            <a:avLst/>
          </a:prstGeom>
          <a:noFill/>
        </p:spPr>
        <p:txBody>
          <a:bodyPr wrap="square">
            <a:spAutoFit/>
          </a:bodyPr>
          <a:lstStyle>
            <a:defPPr>
              <a:defRPr lang="es-AR"/>
            </a:defPPr>
            <a:lvl1pPr>
              <a:defRPr sz="1400" b="0" i="0">
                <a:solidFill>
                  <a:srgbClr val="3B4151"/>
                </a:solidFill>
                <a:effectLst/>
                <a:latin typeface="Roboto Light" panose="02000000000000000000" pitchFamily="2" charset="0"/>
                <a:ea typeface="Roboto Light" panose="02000000000000000000" pitchFamily="2" charset="0"/>
                <a:cs typeface="Roboto Light" panose="02000000000000000000" pitchFamily="2" charset="0"/>
              </a:defRPr>
            </a:lvl1pPr>
          </a:lstStyle>
          <a:p>
            <a:r>
              <a:rPr lang="es-ES">
                <a:latin typeface="Pulso Light" pitchFamily="2" charset="0"/>
              </a:rPr>
              <a:t>GET /sponsorship/{sponsorId}/{campaignId}/{sessionId}/session</a:t>
            </a:r>
            <a:r>
              <a:rPr lang="es-ES" dirty="0">
                <a:latin typeface="Pulso Light" pitchFamily="2" charset="0"/>
              </a:rPr>
              <a:t>-status</a:t>
            </a:r>
          </a:p>
        </p:txBody>
      </p:sp>
      <p:sp>
        <p:nvSpPr>
          <p:cNvPr id="4" name="CuadroTexto 3">
            <a:extLst>
              <a:ext uri="{FF2B5EF4-FFF2-40B4-BE49-F238E27FC236}">
                <a16:creationId xmlns:a16="http://schemas.microsoft.com/office/drawing/2014/main" id="{9AECA983-9B9C-CAAD-FEB3-296BE11ECE8C}"/>
              </a:ext>
            </a:extLst>
          </p:cNvPr>
          <p:cNvSpPr txBox="1"/>
          <p:nvPr/>
        </p:nvSpPr>
        <p:spPr>
          <a:xfrm>
            <a:off x="941760" y="3403747"/>
            <a:ext cx="6191572" cy="307777"/>
          </a:xfrm>
          <a:prstGeom prst="rect">
            <a:avLst/>
          </a:prstGeom>
          <a:noFill/>
        </p:spPr>
        <p:txBody>
          <a:bodyPr wrap="square">
            <a:spAutoFit/>
          </a:bodyPr>
          <a:lstStyle/>
          <a:p>
            <a:r>
              <a:rPr lang="en-US" sz="1400" b="0" i="0" dirty="0">
                <a:solidFill>
                  <a:srgbClr val="3B4151"/>
                </a:solidFill>
                <a:effectLst/>
                <a:latin typeface="Pulso Light" pitchFamily="2" charset="0"/>
                <a:ea typeface="Roboto Light" panose="02000000000000000000" pitchFamily="2" charset="0"/>
                <a:cs typeface="Roboto Light" panose="02000000000000000000" pitchFamily="2" charset="0"/>
              </a:rPr>
              <a:t>Successful operation. Contains information about the sponsorship session</a:t>
            </a:r>
            <a:endParaRPr lang="es-AR" sz="1400" dirty="0">
              <a:latin typeface="Pulso Light" pitchFamily="2" charset="0"/>
              <a:ea typeface="Roboto Light" panose="02000000000000000000" pitchFamily="2" charset="0"/>
              <a:cs typeface="Roboto Light" panose="02000000000000000000" pitchFamily="2" charset="0"/>
            </a:endParaRPr>
          </a:p>
        </p:txBody>
      </p:sp>
      <p:pic>
        <p:nvPicPr>
          <p:cNvPr id="5" name="Imagen 4">
            <a:extLst>
              <a:ext uri="{FF2B5EF4-FFF2-40B4-BE49-F238E27FC236}">
                <a16:creationId xmlns:a16="http://schemas.microsoft.com/office/drawing/2014/main" id="{CAB65713-90E8-FB7B-03EC-5D6315D4C438}"/>
              </a:ext>
            </a:extLst>
          </p:cNvPr>
          <p:cNvPicPr>
            <a:picLocks noChangeAspect="1"/>
          </p:cNvPicPr>
          <p:nvPr/>
        </p:nvPicPr>
        <p:blipFill>
          <a:blip r:embed="rId3"/>
          <a:stretch>
            <a:fillRect/>
          </a:stretch>
        </p:blipFill>
        <p:spPr>
          <a:xfrm>
            <a:off x="941760" y="3762135"/>
            <a:ext cx="9896475" cy="2143125"/>
          </a:xfrm>
          <a:prstGeom prst="rect">
            <a:avLst/>
          </a:prstGeom>
        </p:spPr>
      </p:pic>
      <p:sp>
        <p:nvSpPr>
          <p:cNvPr id="6" name="Rectángulo: esquinas redondeadas 5">
            <a:extLst>
              <a:ext uri="{FF2B5EF4-FFF2-40B4-BE49-F238E27FC236}">
                <a16:creationId xmlns:a16="http://schemas.microsoft.com/office/drawing/2014/main" id="{03C39765-2CC8-1B92-2A5A-18B53CC79628}"/>
              </a:ext>
            </a:extLst>
          </p:cNvPr>
          <p:cNvSpPr/>
          <p:nvPr/>
        </p:nvSpPr>
        <p:spPr>
          <a:xfrm>
            <a:off x="785158" y="3971889"/>
            <a:ext cx="4499810" cy="1699673"/>
          </a:xfrm>
          <a:prstGeom prst="roundRect">
            <a:avLst>
              <a:gd name="adj" fmla="val 9213"/>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s-ES" i="1" dirty="0">
              <a:solidFill>
                <a:schemeClr val="tx1"/>
              </a:solidFill>
              <a:latin typeface="Pulso Light" pitchFamily="2" charset="0"/>
              <a:ea typeface="Roboto Light" panose="02000000000000000000" pitchFamily="2" charset="0"/>
              <a:cs typeface="Roboto Light" panose="02000000000000000000" pitchFamily="2" charset="0"/>
            </a:endParaRPr>
          </a:p>
        </p:txBody>
      </p:sp>
      <p:sp>
        <p:nvSpPr>
          <p:cNvPr id="7" name="CuadroTexto 6">
            <a:extLst>
              <a:ext uri="{FF2B5EF4-FFF2-40B4-BE49-F238E27FC236}">
                <a16:creationId xmlns:a16="http://schemas.microsoft.com/office/drawing/2014/main" id="{CAB62251-5A4F-6968-D1DD-7FA2D9C527A7}"/>
              </a:ext>
            </a:extLst>
          </p:cNvPr>
          <p:cNvSpPr txBox="1"/>
          <p:nvPr/>
        </p:nvSpPr>
        <p:spPr>
          <a:xfrm>
            <a:off x="11934903" y="6642556"/>
            <a:ext cx="242013" cy="215444"/>
          </a:xfrm>
          <a:prstGeom prst="rect">
            <a:avLst/>
          </a:prstGeom>
          <a:noFill/>
        </p:spPr>
        <p:txBody>
          <a:bodyPr wrap="square" rtlCol="0">
            <a:spAutoFit/>
          </a:bodyPr>
          <a:lstStyle/>
          <a:p>
            <a:r>
              <a:rPr lang="es-AR" sz="800" dirty="0"/>
              <a:t>9</a:t>
            </a:r>
          </a:p>
        </p:txBody>
      </p:sp>
    </p:spTree>
    <p:extLst>
      <p:ext uri="{BB962C8B-B14F-4D97-AF65-F5344CB8AC3E}">
        <p14:creationId xmlns:p14="http://schemas.microsoft.com/office/powerpoint/2010/main" val="33520904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DD889CDF7A9F45ABA7C0914A49898A" ma:contentTypeVersion="16" ma:contentTypeDescription="Create a new document." ma:contentTypeScope="" ma:versionID="8215bec41257665ffb60693f9634aa22">
  <xsd:schema xmlns:xsd="http://www.w3.org/2001/XMLSchema" xmlns:xs="http://www.w3.org/2001/XMLSchema" xmlns:p="http://schemas.microsoft.com/office/2006/metadata/properties" xmlns:ns2="d4e223aa-bd74-4210-98c3-f6e322b242cc" xmlns:ns3="863cab23-ced8-4593-8e40-703727cf2ddf" targetNamespace="http://schemas.microsoft.com/office/2006/metadata/properties" ma:root="true" ma:fieldsID="71135b37fc9eb87bfa59c87e1f558b84" ns2:_="" ns3:_="">
    <xsd:import namespace="d4e223aa-bd74-4210-98c3-f6e322b242cc"/>
    <xsd:import namespace="863cab23-ced8-4593-8e40-703727cf2dd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e223aa-bd74-4210-98c3-f6e322b242c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f2138f1-c0bb-47be-88a6-c8334904c8c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3cab23-ced8-4593-8e40-703727cf2dd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0e9a6b32-c1f6-4961-87c4-6aa61ff18491}" ma:internalName="TaxCatchAll" ma:showField="CatchAllData" ma:web="863cab23-ced8-4593-8e40-703727cf2d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63cab23-ced8-4593-8e40-703727cf2ddf" xsi:nil="true"/>
    <lcf76f155ced4ddcb4097134ff3c332f xmlns="d4e223aa-bd74-4210-98c3-f6e322b242c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A212948-CD45-4138-BA67-3465DB8524C9}">
  <ds:schemaRefs>
    <ds:schemaRef ds:uri="863cab23-ced8-4593-8e40-703727cf2ddf"/>
    <ds:schemaRef ds:uri="d4e223aa-bd74-4210-98c3-f6e322b242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E95A647-F133-4237-BC80-92F39BE89014}">
  <ds:schemaRefs>
    <ds:schemaRef ds:uri="http://schemas.microsoft.com/sharepoint/v3/contenttype/forms"/>
  </ds:schemaRefs>
</ds:datastoreItem>
</file>

<file path=customXml/itemProps3.xml><?xml version="1.0" encoding="utf-8"?>
<ds:datastoreItem xmlns:ds="http://schemas.openxmlformats.org/officeDocument/2006/customXml" ds:itemID="{EA1943FE-BD09-45B7-B3EC-CBB73639895B}">
  <ds:schemaRefs>
    <ds:schemaRef ds:uri="863cab23-ced8-4593-8e40-703727cf2ddf"/>
    <ds:schemaRef ds:uri="d4e223aa-bd74-4210-98c3-f6e322b242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4154</TotalTime>
  <Words>1380</Words>
  <Application>Microsoft Office PowerPoint</Application>
  <PresentationFormat>Panorámica</PresentationFormat>
  <Paragraphs>234</Paragraphs>
  <Slides>16</Slides>
  <Notes>16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16</vt:i4>
      </vt:variant>
    </vt:vector>
  </HeadingPairs>
  <TitlesOfParts>
    <vt:vector size="26" baseType="lpstr">
      <vt:lpstr>Aptos</vt:lpstr>
      <vt:lpstr>Arial</vt:lpstr>
      <vt:lpstr>Calibri</vt:lpstr>
      <vt:lpstr>Calibri Light</vt:lpstr>
      <vt:lpstr>Courier New</vt:lpstr>
      <vt:lpstr>Pulso</vt:lpstr>
      <vt:lpstr>Pulso Light</vt:lpstr>
      <vt:lpstr>Roboto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Julian Filippini</dc:creator>
  <cp:keywords/>
  <dc:description/>
  <cp:lastModifiedBy>Julian Filippini</cp:lastModifiedBy>
  <cp:revision>56</cp:revision>
  <dcterms:created xsi:type="dcterms:W3CDTF">2023-03-20T13:25:57Z</dcterms:created>
  <dcterms:modified xsi:type="dcterms:W3CDTF">2025-08-14T13:44:07Z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0x0101002EDD889CDF7A9F45ABA7C0914A49898A</vt:lpwstr>
  </property>
  <property fmtid="{D5CDD505-2E9C-101B-9397-08002B2CF9AE}" pid="3" name="MediaServiceImageTags">
    <vt:lpwstr/>
  </property>
</Properties>
</file>